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7"/>
  </p:normalViewPr>
  <p:slideViewPr>
    <p:cSldViewPr snapToGrid="0" snapToObjects="1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56C250-57F3-A946-9027-9570949D41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13729E3-3B9C-DB4D-BE8A-2D1FBDECE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D95E2E-7CD5-5843-95F0-291EEB1EE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7A12-956E-9647-8E4D-D7B691F10DA7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3397492-440F-F14D-98F5-1FEB50284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4AB0625-E01E-3C4F-970B-5648CE08D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5D1C6-927E-ED4F-909F-B04B8F2B1C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1360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E1FC16-9897-3949-B8B1-08DF43D88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EC9C2DD-8637-6349-A749-12FFCAF2A8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A8B898-01A3-E840-AE2B-E4632C0AF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7A12-956E-9647-8E4D-D7B691F10DA7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FB8629-3A54-4845-9C07-18A24BA43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93723FF-0A11-4B4A-9144-6DF0652B0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5D1C6-927E-ED4F-909F-B04B8F2B1C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246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BE4CDA5-C0A8-0C45-82DA-642DEC0867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B533295-0D63-CD4B-A3E3-14DB0822E9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26DA8B5-B8F6-E94F-ABF0-D14E8863C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7A12-956E-9647-8E4D-D7B691F10DA7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78150E0-C1F7-A84A-9E5C-A80F4B272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EA011D6-1421-EF4F-A2C1-90285627E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5D1C6-927E-ED4F-909F-B04B8F2B1C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859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7157CE-B6E4-3246-9C7D-DB3C99DE3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F0A7D1-9CAE-764B-9B7B-FF710F1EF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C361E28-6B2B-864D-B128-7EB0F4E76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7A12-956E-9647-8E4D-D7B691F10DA7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591270-1767-244E-81EE-CD9EDF85E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A0F9E9-6DBF-3C46-A71A-8ED13E340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5D1C6-927E-ED4F-909F-B04B8F2B1C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3297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20B6C8-C8CB-2140-86C0-7D81DE218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851D438-6FBF-D540-8461-81086AB12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C7FA9CE-B9FC-8F4F-8E34-029AAAE02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7A12-956E-9647-8E4D-D7B691F10DA7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DC65C5-10C8-2443-8DA5-485BE135F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23373C8-23DA-CF4E-95CA-389261E7E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5D1C6-927E-ED4F-909F-B04B8F2B1C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9104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9C7C0A-E622-3E4C-BA3D-67D5AD5EA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DAC2708-688F-FA44-A88D-EB14B228DA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8635EE1-7359-DE46-B3B4-BCBD65B7D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E70954F-51E2-584D-B672-C286209B3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7A12-956E-9647-8E4D-D7B691F10DA7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100C9B1-0CD1-3940-AD45-64F10E72A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45DE62-D169-1D46-9A2C-D5FD6F7F1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5D1C6-927E-ED4F-909F-B04B8F2B1C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9495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FF32B9-C447-514A-9161-48BF07FF7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0762B0F-E5ED-FE4E-AEF6-8A93737D4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B59672F-AAEE-D441-9180-5745DE3FF3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E26D78B-55A6-754D-89F7-A00A222913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B41415F-83AB-1849-80AE-A034EC8B48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B087541-7F06-EA4D-AF70-1EE55F650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7A12-956E-9647-8E4D-D7B691F10DA7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19D58C0-8D74-5047-9818-19CE5A199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5E8B6A6-D4FE-E74A-B736-3FAC47943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5D1C6-927E-ED4F-909F-B04B8F2B1C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151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EE58A8-8C12-5944-8065-710F51865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9C11F9B-9B4F-1441-AF47-150726035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7A12-956E-9647-8E4D-D7B691F10DA7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07F9DEA-5ACA-3B43-8B8F-F42956240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6428888-533C-1549-B40A-F46FC843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5D1C6-927E-ED4F-909F-B04B8F2B1C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5822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EC942B7-BFA8-E84A-BFB8-414C2B881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7A12-956E-9647-8E4D-D7B691F10DA7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F9C6DDA-0633-4347-A76B-A64C54A9D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E592731-6079-FC43-9C0F-0DD61EF14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5D1C6-927E-ED4F-909F-B04B8F2B1C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1754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B05F76-E1DD-CA4A-B1C0-E7EEAD627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2464D65-C2F1-B64F-8CBA-6A0EEED98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928A154-B31E-314D-860A-D26623DC7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A6FFF13-F761-0B4F-BB10-183DA6031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7A12-956E-9647-8E4D-D7B691F10DA7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1E83AE3-BEF9-A445-9050-14AE432EB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0FB862B-54C2-6E43-B38F-26584A5D7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5D1C6-927E-ED4F-909F-B04B8F2B1C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8649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39A04E-341C-3F47-BE6A-CBACF01D4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17B6693-9189-0947-8F27-AA8E80CBF4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AB7D23-C247-F448-A2E3-0384EB8347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72F3063-2AF6-5749-8151-F6D55249F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7A12-956E-9647-8E4D-D7B691F10DA7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41D6CC8-5E21-EA48-84C4-910D12F7F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05582DA-E6B4-7A41-8E51-DA53B3044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5D1C6-927E-ED4F-909F-B04B8F2B1C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5113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D1BC5E2-3DD0-B94E-BFF6-F8CB60820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9100882-8DFC-1743-B06D-9930455C7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4B6FF2D-7775-FB45-981F-090CD9BA49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B7A12-956E-9647-8E4D-D7B691F10DA7}" type="datetimeFigureOut">
              <a:rPr lang="it-IT" smtClean="0"/>
              <a:t>21/12/2020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3A6BCB-2E63-2F42-8E98-E623742FC9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8D189E-CF28-2F4A-9623-64274B9C1A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5D1C6-927E-ED4F-909F-B04B8F2B1C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601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92098" y="1122363"/>
            <a:ext cx="10705170" cy="2387600"/>
          </a:xfrm>
        </p:spPr>
        <p:txBody>
          <a:bodyPr>
            <a:normAutofit/>
          </a:bodyPr>
          <a:lstStyle/>
          <a:p>
            <a:r>
              <a:rPr lang="it-IT" sz="5200" dirty="0" smtClean="0"/>
              <a:t>IX ed. del Premio G.B. Vico</a:t>
            </a:r>
            <a:br>
              <a:rPr lang="it-IT" sz="5200" dirty="0" smtClean="0"/>
            </a:br>
            <a:r>
              <a:rPr lang="it-IT" sz="5200" dirty="0" smtClean="0"/>
              <a:t>«La scienza Nuova», Le dignità ed. 1744</a:t>
            </a:r>
            <a:endParaRPr lang="it-IT" sz="52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Classi coinvolte IV AT e V  AS  A.S. 2019/2020</a:t>
            </a:r>
          </a:p>
          <a:p>
            <a:r>
              <a:rPr lang="it-IT" dirty="0" smtClean="0"/>
              <a:t>Docenti referenti Ardolino Rosanna  -  Dello Russo Francesca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3792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CB5DB89C-7F1A-CC40-9269-D36F9F34DA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6536" y="869795"/>
            <a:ext cx="4216064" cy="5207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115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7B6B0562-4AB2-934A-8424-DE3B2111FD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64248" y="1253331"/>
            <a:ext cx="3263503" cy="4351338"/>
          </a:xfrm>
        </p:spPr>
      </p:pic>
    </p:spTree>
    <p:extLst>
      <p:ext uri="{BB962C8B-B14F-4D97-AF65-F5344CB8AC3E}">
        <p14:creationId xmlns:p14="http://schemas.microsoft.com/office/powerpoint/2010/main" val="2291520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C93D863D-E2D5-4841-B7DA-FD945C8A1D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7000" y="1778000"/>
            <a:ext cx="6858000" cy="3302000"/>
          </a:xfrm>
        </p:spPr>
      </p:pic>
    </p:spTree>
    <p:extLst>
      <p:ext uri="{BB962C8B-B14F-4D97-AF65-F5344CB8AC3E}">
        <p14:creationId xmlns:p14="http://schemas.microsoft.com/office/powerpoint/2010/main" val="4249106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6B85CEDA-4C9B-1D44-8091-ED1AB900C5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95108" y="1253331"/>
            <a:ext cx="5801784" cy="4351338"/>
          </a:xfrm>
        </p:spPr>
      </p:pic>
    </p:spTree>
    <p:extLst>
      <p:ext uri="{BB962C8B-B14F-4D97-AF65-F5344CB8AC3E}">
        <p14:creationId xmlns:p14="http://schemas.microsoft.com/office/powerpoint/2010/main" val="431815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5C59AEBC-F703-1448-8579-9D0CC13C5D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64248" y="1253331"/>
            <a:ext cx="3263503" cy="4351338"/>
          </a:xfrm>
        </p:spPr>
      </p:pic>
    </p:spTree>
    <p:extLst>
      <p:ext uri="{BB962C8B-B14F-4D97-AF65-F5344CB8AC3E}">
        <p14:creationId xmlns:p14="http://schemas.microsoft.com/office/powerpoint/2010/main" val="25990358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37</Words>
  <Application>Microsoft Office PowerPoint</Application>
  <PresentationFormat>Widescreen</PresentationFormat>
  <Paragraphs>3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di Office</vt:lpstr>
      <vt:lpstr>IX ed. del Premio G.B. Vico «La scienza Nuova», Le dignità ed. 1744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Ruben Napolitano</dc:creator>
  <cp:lastModifiedBy>elena scala</cp:lastModifiedBy>
  <cp:revision>3</cp:revision>
  <dcterms:created xsi:type="dcterms:W3CDTF">2020-12-21T11:18:04Z</dcterms:created>
  <dcterms:modified xsi:type="dcterms:W3CDTF">2020-12-21T12:21:20Z</dcterms:modified>
</cp:coreProperties>
</file>