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75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DUTTI RINALDO (MPS-05076)" initials="SR(" lastIdx="2" clrIdx="0">
    <p:extLst>
      <p:ext uri="{19B8F6BF-5375-455C-9EA6-DF929625EA0E}">
        <p15:presenceInfo xmlns:p15="http://schemas.microsoft.com/office/powerpoint/2012/main" userId="S::RINALDO.SALDUTTI@MPS.IT::a9235c00-51b8-42be-bb56-4f2401db40b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8" autoAdjust="0"/>
    <p:restoredTop sz="94249" autoAdjust="0"/>
  </p:normalViewPr>
  <p:slideViewPr>
    <p:cSldViewPr snapToGrid="0">
      <p:cViewPr varScale="1">
        <p:scale>
          <a:sx n="91" d="100"/>
          <a:sy n="91" d="100"/>
        </p:scale>
        <p:origin x="846" y="84"/>
      </p:cViewPr>
      <p:guideLst/>
    </p:cSldViewPr>
  </p:slideViewPr>
  <p:outlineViewPr>
    <p:cViewPr>
      <p:scale>
        <a:sx n="33" d="100"/>
        <a:sy n="33" d="100"/>
      </p:scale>
      <p:origin x="0" y="-719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9.sv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2.png"/><Relationship Id="rId14" Type="http://schemas.openxmlformats.org/officeDocument/2006/relationships/image" Target="../media/image21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9.sv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2.png"/><Relationship Id="rId1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A8FE6C-6F4B-439E-984C-C35FD2B0E603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9149287-8AD2-424D-BB84-264CDA02D40A}">
      <dgm:prSet phldrT="[Testo]" custT="1"/>
      <dgm:spPr/>
      <dgm:t>
        <a:bodyPr/>
        <a:lstStyle/>
        <a:p>
          <a:r>
            <a:rPr lang="it-IT" sz="2400" dirty="0">
              <a:latin typeface="Baskerville Old Face" panose="02020602080505020303" pitchFamily="18" charset="0"/>
            </a:rPr>
            <a:t>Le </a:t>
          </a:r>
          <a:r>
            <a:rPr lang="it-IT" sz="2800" dirty="0">
              <a:latin typeface="Baskerville Old Face" panose="02020602080505020303" pitchFamily="18" charset="0"/>
            </a:rPr>
            <a:t>membrane</a:t>
          </a:r>
          <a:r>
            <a:rPr lang="it-IT" sz="2400" dirty="0">
              <a:latin typeface="Baskerville Old Face" panose="02020602080505020303" pitchFamily="18" charset="0"/>
            </a:rPr>
            <a:t> (</a:t>
          </a:r>
          <a:r>
            <a:rPr lang="it-IT" sz="2400" dirty="0" err="1">
              <a:latin typeface="Baskerville Old Face" panose="02020602080505020303" pitchFamily="18" charset="0"/>
            </a:rPr>
            <a:t>perossidazione</a:t>
          </a:r>
          <a:r>
            <a:rPr lang="it-IT" sz="2400" dirty="0">
              <a:latin typeface="Baskerville Old Face" panose="02020602080505020303" pitchFamily="18" charset="0"/>
            </a:rPr>
            <a:t> lipidica)</a:t>
          </a:r>
        </a:p>
      </dgm:t>
    </dgm:pt>
    <dgm:pt modelId="{B0032241-DD46-41BA-BEB1-D108520010E9}" type="parTrans" cxnId="{1516952B-42F1-4BFE-8A4F-5F56F3B4B3BA}">
      <dgm:prSet/>
      <dgm:spPr/>
      <dgm:t>
        <a:bodyPr/>
        <a:lstStyle/>
        <a:p>
          <a:endParaRPr lang="it-IT">
            <a:latin typeface="Baskerville Old Face" panose="02020602080505020303" pitchFamily="18" charset="0"/>
          </a:endParaRPr>
        </a:p>
      </dgm:t>
    </dgm:pt>
    <dgm:pt modelId="{48A47559-4F9E-4C03-B640-54EFF798EE8E}" type="sibTrans" cxnId="{1516952B-42F1-4BFE-8A4F-5F56F3B4B3BA}">
      <dgm:prSet/>
      <dgm:spPr/>
      <dgm:t>
        <a:bodyPr/>
        <a:lstStyle/>
        <a:p>
          <a:endParaRPr lang="it-IT">
            <a:latin typeface="Baskerville Old Face" panose="02020602080505020303" pitchFamily="18" charset="0"/>
          </a:endParaRPr>
        </a:p>
      </dgm:t>
    </dgm:pt>
    <dgm:pt modelId="{179D2916-6213-48BC-9453-FD6C2C1E408C}">
      <dgm:prSet phldrT="[Testo]"/>
      <dgm:spPr/>
      <dgm:t>
        <a:bodyPr/>
        <a:lstStyle/>
        <a:p>
          <a:r>
            <a:rPr lang="it-IT" dirty="0">
              <a:latin typeface="Baskerville Old Face" panose="02020602080505020303" pitchFamily="18" charset="0"/>
            </a:rPr>
            <a:t>Proteine di membrana</a:t>
          </a:r>
        </a:p>
      </dgm:t>
    </dgm:pt>
    <dgm:pt modelId="{4DFEB91C-000B-4387-89E0-3A5071108835}" type="parTrans" cxnId="{2818025E-AB94-470D-B5CA-D85CBDD2B812}">
      <dgm:prSet/>
      <dgm:spPr/>
      <dgm:t>
        <a:bodyPr/>
        <a:lstStyle/>
        <a:p>
          <a:endParaRPr lang="it-IT">
            <a:latin typeface="Baskerville Old Face" panose="02020602080505020303" pitchFamily="18" charset="0"/>
          </a:endParaRPr>
        </a:p>
      </dgm:t>
    </dgm:pt>
    <dgm:pt modelId="{CCADBE73-8341-448E-A207-CC50B2FB2A58}" type="sibTrans" cxnId="{2818025E-AB94-470D-B5CA-D85CBDD2B812}">
      <dgm:prSet/>
      <dgm:spPr/>
      <dgm:t>
        <a:bodyPr/>
        <a:lstStyle/>
        <a:p>
          <a:endParaRPr lang="it-IT">
            <a:latin typeface="Baskerville Old Face" panose="02020602080505020303" pitchFamily="18" charset="0"/>
          </a:endParaRPr>
        </a:p>
      </dgm:t>
    </dgm:pt>
    <dgm:pt modelId="{5CDB15D0-4D1D-4736-98A3-1785ED56AE7F}">
      <dgm:prSet phldrT="[Testo]"/>
      <dgm:spPr/>
      <dgm:t>
        <a:bodyPr/>
        <a:lstStyle/>
        <a:p>
          <a:r>
            <a:rPr lang="it-IT" dirty="0">
              <a:latin typeface="Baskerville Old Face" panose="02020602080505020303" pitchFamily="18" charset="0"/>
            </a:rPr>
            <a:t>Organuli interni della cellula</a:t>
          </a:r>
        </a:p>
      </dgm:t>
    </dgm:pt>
    <dgm:pt modelId="{A6A6CBF3-CDD2-4419-A122-1A56EC99186D}" type="parTrans" cxnId="{E14CFE03-1BEA-49D7-BF5F-FB966BFD97D9}">
      <dgm:prSet/>
      <dgm:spPr/>
      <dgm:t>
        <a:bodyPr/>
        <a:lstStyle/>
        <a:p>
          <a:endParaRPr lang="it-IT">
            <a:latin typeface="Baskerville Old Face" panose="02020602080505020303" pitchFamily="18" charset="0"/>
          </a:endParaRPr>
        </a:p>
      </dgm:t>
    </dgm:pt>
    <dgm:pt modelId="{D4CD723A-A72E-4344-94E7-7252E97A2B50}" type="sibTrans" cxnId="{E14CFE03-1BEA-49D7-BF5F-FB966BFD97D9}">
      <dgm:prSet/>
      <dgm:spPr/>
      <dgm:t>
        <a:bodyPr/>
        <a:lstStyle/>
        <a:p>
          <a:endParaRPr lang="it-IT">
            <a:latin typeface="Baskerville Old Face" panose="02020602080505020303" pitchFamily="18" charset="0"/>
          </a:endParaRPr>
        </a:p>
      </dgm:t>
    </dgm:pt>
    <dgm:pt modelId="{CBA39B6F-8E51-4C6F-9627-77595F9D9001}">
      <dgm:prSet phldrT="[Testo]"/>
      <dgm:spPr/>
      <dgm:t>
        <a:bodyPr/>
        <a:lstStyle/>
        <a:p>
          <a:r>
            <a:rPr lang="it-IT" dirty="0">
              <a:latin typeface="Baskerville Old Face" panose="02020602080505020303" pitchFamily="18" charset="0"/>
            </a:rPr>
            <a:t>Acidi nucleici (RNA e DNA)</a:t>
          </a:r>
        </a:p>
      </dgm:t>
    </dgm:pt>
    <dgm:pt modelId="{585951E5-A141-4092-9562-3EEB30AD4F46}" type="parTrans" cxnId="{EF124530-94EA-4D04-8701-2D351C701F6E}">
      <dgm:prSet/>
      <dgm:spPr/>
      <dgm:t>
        <a:bodyPr/>
        <a:lstStyle/>
        <a:p>
          <a:endParaRPr lang="it-IT">
            <a:latin typeface="Baskerville Old Face" panose="02020602080505020303" pitchFamily="18" charset="0"/>
          </a:endParaRPr>
        </a:p>
      </dgm:t>
    </dgm:pt>
    <dgm:pt modelId="{534EA5C8-62C5-410E-9CC8-64ECD070256F}" type="sibTrans" cxnId="{EF124530-94EA-4D04-8701-2D351C701F6E}">
      <dgm:prSet/>
      <dgm:spPr/>
      <dgm:t>
        <a:bodyPr/>
        <a:lstStyle/>
        <a:p>
          <a:endParaRPr lang="it-IT">
            <a:latin typeface="Baskerville Old Face" panose="02020602080505020303" pitchFamily="18" charset="0"/>
          </a:endParaRPr>
        </a:p>
      </dgm:t>
    </dgm:pt>
    <dgm:pt modelId="{E2264A4D-3658-420B-8FD6-3A340820D385}" type="pres">
      <dgm:prSet presAssocID="{3BA8FE6C-6F4B-439E-984C-C35FD2B0E603}" presName="Name0" presStyleCnt="0">
        <dgm:presLayoutVars>
          <dgm:dir/>
        </dgm:presLayoutVars>
      </dgm:prSet>
      <dgm:spPr/>
      <dgm:t>
        <a:bodyPr/>
        <a:lstStyle/>
        <a:p>
          <a:endParaRPr lang="it-IT"/>
        </a:p>
      </dgm:t>
    </dgm:pt>
    <dgm:pt modelId="{5474B09B-A90E-4B08-A929-D650C9D9C027}" type="pres">
      <dgm:prSet presAssocID="{49149287-8AD2-424D-BB84-264CDA02D40A}" presName="noChildren" presStyleCnt="0"/>
      <dgm:spPr/>
    </dgm:pt>
    <dgm:pt modelId="{39A4EA18-0D98-401B-B00B-446BCA3DFAC5}" type="pres">
      <dgm:prSet presAssocID="{49149287-8AD2-424D-BB84-264CDA02D40A}" presName="gap" presStyleCnt="0"/>
      <dgm:spPr/>
    </dgm:pt>
    <dgm:pt modelId="{A707AF55-A2E5-45A3-B385-EC8CA6D2FC85}" type="pres">
      <dgm:prSet presAssocID="{49149287-8AD2-424D-BB84-264CDA02D40A}" presName="medCircle2" presStyleLbl="vennNode1" presStyleIdx="0" presStyleCnt="4"/>
      <dgm:spPr/>
    </dgm:pt>
    <dgm:pt modelId="{6633A409-0538-4628-93A1-A86CF88C9D29}" type="pres">
      <dgm:prSet presAssocID="{49149287-8AD2-424D-BB84-264CDA02D40A}" presName="txLvlOnly1" presStyleLbl="revTx" presStyleIdx="0" presStyleCnt="4" custScaleX="99607"/>
      <dgm:spPr/>
      <dgm:t>
        <a:bodyPr/>
        <a:lstStyle/>
        <a:p>
          <a:endParaRPr lang="it-IT"/>
        </a:p>
      </dgm:t>
    </dgm:pt>
    <dgm:pt modelId="{6BB5683B-9667-4421-9BEF-772ABEE80D0C}" type="pres">
      <dgm:prSet presAssocID="{179D2916-6213-48BC-9453-FD6C2C1E408C}" presName="noChildren" presStyleCnt="0"/>
      <dgm:spPr/>
    </dgm:pt>
    <dgm:pt modelId="{7B45495A-AD60-488D-9B40-40BF92C71744}" type="pres">
      <dgm:prSet presAssocID="{179D2916-6213-48BC-9453-FD6C2C1E408C}" presName="gap" presStyleCnt="0"/>
      <dgm:spPr/>
    </dgm:pt>
    <dgm:pt modelId="{8FDEE112-0C48-4043-8859-7876A8A8B871}" type="pres">
      <dgm:prSet presAssocID="{179D2916-6213-48BC-9453-FD6C2C1E408C}" presName="medCircle2" presStyleLbl="vennNode1" presStyleIdx="1" presStyleCnt="4"/>
      <dgm:spPr/>
    </dgm:pt>
    <dgm:pt modelId="{BE5766B0-8FEA-4D64-A91F-5DCEB0AC2348}" type="pres">
      <dgm:prSet presAssocID="{179D2916-6213-48BC-9453-FD6C2C1E408C}" presName="txLvlOnly1" presStyleLbl="revTx" presStyleIdx="1" presStyleCnt="4"/>
      <dgm:spPr/>
      <dgm:t>
        <a:bodyPr/>
        <a:lstStyle/>
        <a:p>
          <a:endParaRPr lang="it-IT"/>
        </a:p>
      </dgm:t>
    </dgm:pt>
    <dgm:pt modelId="{E04929C5-B9B9-4DE1-8F36-CAC323491834}" type="pres">
      <dgm:prSet presAssocID="{5CDB15D0-4D1D-4736-98A3-1785ED56AE7F}" presName="noChildren" presStyleCnt="0"/>
      <dgm:spPr/>
    </dgm:pt>
    <dgm:pt modelId="{95D87FB9-4E8F-4163-A294-DA8A9AD0B75F}" type="pres">
      <dgm:prSet presAssocID="{5CDB15D0-4D1D-4736-98A3-1785ED56AE7F}" presName="gap" presStyleCnt="0"/>
      <dgm:spPr/>
    </dgm:pt>
    <dgm:pt modelId="{8B6C8EE9-9509-43C8-BAAA-2DE3D19AEA7A}" type="pres">
      <dgm:prSet presAssocID="{5CDB15D0-4D1D-4736-98A3-1785ED56AE7F}" presName="medCircle2" presStyleLbl="vennNode1" presStyleIdx="2" presStyleCnt="4"/>
      <dgm:spPr/>
    </dgm:pt>
    <dgm:pt modelId="{9A9C922C-FB1E-41FC-8947-A984B41735EC}" type="pres">
      <dgm:prSet presAssocID="{5CDB15D0-4D1D-4736-98A3-1785ED56AE7F}" presName="txLvlOnly1" presStyleLbl="revTx" presStyleIdx="2" presStyleCnt="4"/>
      <dgm:spPr/>
      <dgm:t>
        <a:bodyPr/>
        <a:lstStyle/>
        <a:p>
          <a:endParaRPr lang="it-IT"/>
        </a:p>
      </dgm:t>
    </dgm:pt>
    <dgm:pt modelId="{96B28E0C-D3E9-43F5-AD84-4967930E42F9}" type="pres">
      <dgm:prSet presAssocID="{CBA39B6F-8E51-4C6F-9627-77595F9D9001}" presName="noChildren" presStyleCnt="0"/>
      <dgm:spPr/>
    </dgm:pt>
    <dgm:pt modelId="{31666131-37D6-4114-8553-EB64815A377C}" type="pres">
      <dgm:prSet presAssocID="{CBA39B6F-8E51-4C6F-9627-77595F9D9001}" presName="gap" presStyleCnt="0"/>
      <dgm:spPr/>
    </dgm:pt>
    <dgm:pt modelId="{A3F23493-B8B8-455B-9350-4834928C15B0}" type="pres">
      <dgm:prSet presAssocID="{CBA39B6F-8E51-4C6F-9627-77595F9D9001}" presName="medCircle2" presStyleLbl="vennNode1" presStyleIdx="3" presStyleCnt="4"/>
      <dgm:spPr/>
    </dgm:pt>
    <dgm:pt modelId="{8F776F86-C37B-4622-8397-D9375D767F69}" type="pres">
      <dgm:prSet presAssocID="{CBA39B6F-8E51-4C6F-9627-77595F9D9001}" presName="txLvlOnly1" presStyleLbl="revTx" presStyleIdx="3" presStyleCnt="4"/>
      <dgm:spPr/>
      <dgm:t>
        <a:bodyPr/>
        <a:lstStyle/>
        <a:p>
          <a:endParaRPr lang="it-IT"/>
        </a:p>
      </dgm:t>
    </dgm:pt>
  </dgm:ptLst>
  <dgm:cxnLst>
    <dgm:cxn modelId="{D88B1286-678B-47ED-81EA-2A3689CFD521}" type="presOf" srcId="{179D2916-6213-48BC-9453-FD6C2C1E408C}" destId="{BE5766B0-8FEA-4D64-A91F-5DCEB0AC2348}" srcOrd="0" destOrd="0" presId="urn:microsoft.com/office/officeart/2008/layout/VerticalCircleList"/>
    <dgm:cxn modelId="{EF124530-94EA-4D04-8701-2D351C701F6E}" srcId="{3BA8FE6C-6F4B-439E-984C-C35FD2B0E603}" destId="{CBA39B6F-8E51-4C6F-9627-77595F9D9001}" srcOrd="3" destOrd="0" parTransId="{585951E5-A141-4092-9562-3EEB30AD4F46}" sibTransId="{534EA5C8-62C5-410E-9CC8-64ECD070256F}"/>
    <dgm:cxn modelId="{1516952B-42F1-4BFE-8A4F-5F56F3B4B3BA}" srcId="{3BA8FE6C-6F4B-439E-984C-C35FD2B0E603}" destId="{49149287-8AD2-424D-BB84-264CDA02D40A}" srcOrd="0" destOrd="0" parTransId="{B0032241-DD46-41BA-BEB1-D108520010E9}" sibTransId="{48A47559-4F9E-4C03-B640-54EFF798EE8E}"/>
    <dgm:cxn modelId="{E14CFE03-1BEA-49D7-BF5F-FB966BFD97D9}" srcId="{3BA8FE6C-6F4B-439E-984C-C35FD2B0E603}" destId="{5CDB15D0-4D1D-4736-98A3-1785ED56AE7F}" srcOrd="2" destOrd="0" parTransId="{A6A6CBF3-CDD2-4419-A122-1A56EC99186D}" sibTransId="{D4CD723A-A72E-4344-94E7-7252E97A2B50}"/>
    <dgm:cxn modelId="{DFB4C8A3-E9A4-4B59-8A6E-E29E44AA653A}" type="presOf" srcId="{3BA8FE6C-6F4B-439E-984C-C35FD2B0E603}" destId="{E2264A4D-3658-420B-8FD6-3A340820D385}" srcOrd="0" destOrd="0" presId="urn:microsoft.com/office/officeart/2008/layout/VerticalCircleList"/>
    <dgm:cxn modelId="{956F7216-6F4F-4BBD-8681-67FBC3D9A17B}" type="presOf" srcId="{5CDB15D0-4D1D-4736-98A3-1785ED56AE7F}" destId="{9A9C922C-FB1E-41FC-8947-A984B41735EC}" srcOrd="0" destOrd="0" presId="urn:microsoft.com/office/officeart/2008/layout/VerticalCircleList"/>
    <dgm:cxn modelId="{2818025E-AB94-470D-B5CA-D85CBDD2B812}" srcId="{3BA8FE6C-6F4B-439E-984C-C35FD2B0E603}" destId="{179D2916-6213-48BC-9453-FD6C2C1E408C}" srcOrd="1" destOrd="0" parTransId="{4DFEB91C-000B-4387-89E0-3A5071108835}" sibTransId="{CCADBE73-8341-448E-A207-CC50B2FB2A58}"/>
    <dgm:cxn modelId="{A191C062-28ED-41C9-BE18-AF6609409BEF}" type="presOf" srcId="{CBA39B6F-8E51-4C6F-9627-77595F9D9001}" destId="{8F776F86-C37B-4622-8397-D9375D767F69}" srcOrd="0" destOrd="0" presId="urn:microsoft.com/office/officeart/2008/layout/VerticalCircleList"/>
    <dgm:cxn modelId="{5C767BA4-4C40-439E-AD5C-DB455F6A78C7}" type="presOf" srcId="{49149287-8AD2-424D-BB84-264CDA02D40A}" destId="{6633A409-0538-4628-93A1-A86CF88C9D29}" srcOrd="0" destOrd="0" presId="urn:microsoft.com/office/officeart/2008/layout/VerticalCircleList"/>
    <dgm:cxn modelId="{3270131D-09F8-4B5E-8F48-81BA887147ED}" type="presParOf" srcId="{E2264A4D-3658-420B-8FD6-3A340820D385}" destId="{5474B09B-A90E-4B08-A929-D650C9D9C027}" srcOrd="0" destOrd="0" presId="urn:microsoft.com/office/officeart/2008/layout/VerticalCircleList"/>
    <dgm:cxn modelId="{DECB0348-1498-45EB-8A75-1252539E1CBD}" type="presParOf" srcId="{5474B09B-A90E-4B08-A929-D650C9D9C027}" destId="{39A4EA18-0D98-401B-B00B-446BCA3DFAC5}" srcOrd="0" destOrd="0" presId="urn:microsoft.com/office/officeart/2008/layout/VerticalCircleList"/>
    <dgm:cxn modelId="{F2DE7404-0D54-4003-B09D-E3F769840870}" type="presParOf" srcId="{5474B09B-A90E-4B08-A929-D650C9D9C027}" destId="{A707AF55-A2E5-45A3-B385-EC8CA6D2FC85}" srcOrd="1" destOrd="0" presId="urn:microsoft.com/office/officeart/2008/layout/VerticalCircleList"/>
    <dgm:cxn modelId="{0875E762-84DB-4042-9E14-245467553C3C}" type="presParOf" srcId="{5474B09B-A90E-4B08-A929-D650C9D9C027}" destId="{6633A409-0538-4628-93A1-A86CF88C9D29}" srcOrd="2" destOrd="0" presId="urn:microsoft.com/office/officeart/2008/layout/VerticalCircleList"/>
    <dgm:cxn modelId="{9CED96F9-77C8-4BA5-B69D-5C9E2110AFE8}" type="presParOf" srcId="{E2264A4D-3658-420B-8FD6-3A340820D385}" destId="{6BB5683B-9667-4421-9BEF-772ABEE80D0C}" srcOrd="1" destOrd="0" presId="urn:microsoft.com/office/officeart/2008/layout/VerticalCircleList"/>
    <dgm:cxn modelId="{E89AB5DC-07A8-4A11-A42E-4A4AC840AA1C}" type="presParOf" srcId="{6BB5683B-9667-4421-9BEF-772ABEE80D0C}" destId="{7B45495A-AD60-488D-9B40-40BF92C71744}" srcOrd="0" destOrd="0" presId="urn:microsoft.com/office/officeart/2008/layout/VerticalCircleList"/>
    <dgm:cxn modelId="{DFDCB334-3711-4C21-BD57-2C9E486122CC}" type="presParOf" srcId="{6BB5683B-9667-4421-9BEF-772ABEE80D0C}" destId="{8FDEE112-0C48-4043-8859-7876A8A8B871}" srcOrd="1" destOrd="0" presId="urn:microsoft.com/office/officeart/2008/layout/VerticalCircleList"/>
    <dgm:cxn modelId="{43AE9DA4-F1A4-4D17-AB99-5113C5387E1B}" type="presParOf" srcId="{6BB5683B-9667-4421-9BEF-772ABEE80D0C}" destId="{BE5766B0-8FEA-4D64-A91F-5DCEB0AC2348}" srcOrd="2" destOrd="0" presId="urn:microsoft.com/office/officeart/2008/layout/VerticalCircleList"/>
    <dgm:cxn modelId="{00791D11-B496-4C00-9185-EA89BB6E32E7}" type="presParOf" srcId="{E2264A4D-3658-420B-8FD6-3A340820D385}" destId="{E04929C5-B9B9-4DE1-8F36-CAC323491834}" srcOrd="2" destOrd="0" presId="urn:microsoft.com/office/officeart/2008/layout/VerticalCircleList"/>
    <dgm:cxn modelId="{C1CE8D38-AFA9-4CBD-B97D-ECF78606DAC8}" type="presParOf" srcId="{E04929C5-B9B9-4DE1-8F36-CAC323491834}" destId="{95D87FB9-4E8F-4163-A294-DA8A9AD0B75F}" srcOrd="0" destOrd="0" presId="urn:microsoft.com/office/officeart/2008/layout/VerticalCircleList"/>
    <dgm:cxn modelId="{8D51AD55-A5E1-476E-BB42-E51DD3AC389D}" type="presParOf" srcId="{E04929C5-B9B9-4DE1-8F36-CAC323491834}" destId="{8B6C8EE9-9509-43C8-BAAA-2DE3D19AEA7A}" srcOrd="1" destOrd="0" presId="urn:microsoft.com/office/officeart/2008/layout/VerticalCircleList"/>
    <dgm:cxn modelId="{4ED48E3F-F216-4A4D-BC7E-00B9DBE8613D}" type="presParOf" srcId="{E04929C5-B9B9-4DE1-8F36-CAC323491834}" destId="{9A9C922C-FB1E-41FC-8947-A984B41735EC}" srcOrd="2" destOrd="0" presId="urn:microsoft.com/office/officeart/2008/layout/VerticalCircleList"/>
    <dgm:cxn modelId="{EA248D2D-C4F4-4C00-991C-2D7F5BCAE443}" type="presParOf" srcId="{E2264A4D-3658-420B-8FD6-3A340820D385}" destId="{96B28E0C-D3E9-43F5-AD84-4967930E42F9}" srcOrd="3" destOrd="0" presId="urn:microsoft.com/office/officeart/2008/layout/VerticalCircleList"/>
    <dgm:cxn modelId="{F42CB663-AC58-4E3A-BE00-6F70B3E0136C}" type="presParOf" srcId="{96B28E0C-D3E9-43F5-AD84-4967930E42F9}" destId="{31666131-37D6-4114-8553-EB64815A377C}" srcOrd="0" destOrd="0" presId="urn:microsoft.com/office/officeart/2008/layout/VerticalCircleList"/>
    <dgm:cxn modelId="{85F81286-DF45-4C4F-B10E-5C5C00FF3EFF}" type="presParOf" srcId="{96B28E0C-D3E9-43F5-AD84-4967930E42F9}" destId="{A3F23493-B8B8-455B-9350-4834928C15B0}" srcOrd="1" destOrd="0" presId="urn:microsoft.com/office/officeart/2008/layout/VerticalCircleList"/>
    <dgm:cxn modelId="{9E4BC9FA-4204-4A4D-B74F-866CBA1C3506}" type="presParOf" srcId="{96B28E0C-D3E9-43F5-AD84-4967930E42F9}" destId="{8F776F86-C37B-4622-8397-D9375D767F69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52299C-F233-4383-9C75-2761D0195818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8C20865-13B8-411B-B666-33CA8793B00C}">
      <dgm:prSet phldrT="[Testo]" custT="1"/>
      <dgm:spPr/>
      <dgm:t>
        <a:bodyPr/>
        <a:lstStyle/>
        <a:p>
          <a:pPr algn="just"/>
          <a:r>
            <a:rPr lang="it-IT" sz="1600" dirty="0">
              <a:latin typeface="Baskerville Old Face" panose="02020602080505020303" pitchFamily="18" charset="0"/>
            </a:rPr>
            <a:t>Alcune disfunzioni e stati patologici come le malattie cardiovascolari, l’artrite reumatoide, le infiammazioni in genere, i traumi del sistema nervoso e l’ischemia dei tessuti</a:t>
          </a:r>
        </a:p>
      </dgm:t>
    </dgm:pt>
    <dgm:pt modelId="{6D3D8533-2C7F-4826-AF80-6A6B0AD5F6E3}" type="parTrans" cxnId="{8B374476-31E5-4D7D-9D48-CEA8AC91B41C}">
      <dgm:prSet/>
      <dgm:spPr/>
      <dgm:t>
        <a:bodyPr/>
        <a:lstStyle/>
        <a:p>
          <a:endParaRPr lang="it-IT"/>
        </a:p>
      </dgm:t>
    </dgm:pt>
    <dgm:pt modelId="{C76A03E4-957E-4FB8-9299-2D93EBBA848F}" type="sibTrans" cxnId="{8B374476-31E5-4D7D-9D48-CEA8AC91B41C}">
      <dgm:prSet/>
      <dgm:spPr/>
      <dgm:t>
        <a:bodyPr/>
        <a:lstStyle/>
        <a:p>
          <a:endParaRPr lang="it-IT"/>
        </a:p>
      </dgm:t>
    </dgm:pt>
    <dgm:pt modelId="{AAF10CC5-EABF-438F-9580-F7838CDBA93B}">
      <dgm:prSet phldrT="[Testo]" custT="1"/>
      <dgm:spPr/>
      <dgm:t>
        <a:bodyPr/>
        <a:lstStyle/>
        <a:p>
          <a:r>
            <a:rPr lang="it-IT" sz="1600" dirty="0">
              <a:latin typeface="Baskerville Old Face" panose="02020602080505020303" pitchFamily="18" charset="0"/>
            </a:rPr>
            <a:t>Le diete troppo ricche di proteine e grassi polinsaturi </a:t>
          </a:r>
        </a:p>
        <a:p>
          <a:r>
            <a:rPr lang="it-IT" sz="1600" dirty="0">
              <a:latin typeface="Baskerville Old Face" panose="02020602080505020303" pitchFamily="18" charset="0"/>
            </a:rPr>
            <a:t>Gli alimenti non tollerati</a:t>
          </a:r>
        </a:p>
        <a:p>
          <a:r>
            <a:rPr lang="it-IT" sz="1600" dirty="0">
              <a:latin typeface="Baskerville Old Face" panose="02020602080505020303" pitchFamily="18" charset="0"/>
            </a:rPr>
            <a:t>L’eccesso di ferro</a:t>
          </a:r>
        </a:p>
      </dgm:t>
    </dgm:pt>
    <dgm:pt modelId="{0358301E-4624-46CC-964A-9E7FCC8686B0}" type="parTrans" cxnId="{CCCFDD3E-2DB5-43A9-BB9E-F97AB62CD870}">
      <dgm:prSet/>
      <dgm:spPr/>
      <dgm:t>
        <a:bodyPr/>
        <a:lstStyle/>
        <a:p>
          <a:endParaRPr lang="it-IT"/>
        </a:p>
      </dgm:t>
    </dgm:pt>
    <dgm:pt modelId="{BC187A8F-38E9-4E26-B3CB-4FE6AB2547DA}" type="sibTrans" cxnId="{CCCFDD3E-2DB5-43A9-BB9E-F97AB62CD870}">
      <dgm:prSet/>
      <dgm:spPr/>
      <dgm:t>
        <a:bodyPr/>
        <a:lstStyle/>
        <a:p>
          <a:endParaRPr lang="it-IT"/>
        </a:p>
      </dgm:t>
    </dgm:pt>
    <dgm:pt modelId="{A58D4731-5518-4C41-B1E6-65D355721D68}">
      <dgm:prSet phldrT="[Testo]" custT="1"/>
      <dgm:spPr/>
      <dgm:t>
        <a:bodyPr/>
        <a:lstStyle/>
        <a:p>
          <a:pPr algn="just"/>
          <a:r>
            <a:rPr lang="it-IT" sz="1800" dirty="0">
              <a:latin typeface="Baskerville Old Face" panose="02020602080505020303" pitchFamily="18" charset="0"/>
            </a:rPr>
            <a:t>L’azione di gas inquinanti, delle sostanze tossiche e degli idrocarburi derivati dalle lavorazioni chimiche</a:t>
          </a:r>
        </a:p>
      </dgm:t>
    </dgm:pt>
    <dgm:pt modelId="{D7B0E2A6-D032-499B-9B53-7D2AA09B89AD}" type="parTrans" cxnId="{66F03661-FA28-40EF-A11D-F2A5704E0992}">
      <dgm:prSet/>
      <dgm:spPr/>
      <dgm:t>
        <a:bodyPr/>
        <a:lstStyle/>
        <a:p>
          <a:endParaRPr lang="it-IT"/>
        </a:p>
      </dgm:t>
    </dgm:pt>
    <dgm:pt modelId="{B937BDB1-58F1-42B8-8F3E-E4B78779442F}" type="sibTrans" cxnId="{66F03661-FA28-40EF-A11D-F2A5704E0992}">
      <dgm:prSet/>
      <dgm:spPr/>
      <dgm:t>
        <a:bodyPr/>
        <a:lstStyle/>
        <a:p>
          <a:endParaRPr lang="it-IT"/>
        </a:p>
      </dgm:t>
    </dgm:pt>
    <dgm:pt modelId="{C931C485-833C-41EA-9414-5C32B4480B18}">
      <dgm:prSet phldrT="[Testo]" custT="1"/>
      <dgm:spPr/>
      <dgm:t>
        <a:bodyPr/>
        <a:lstStyle/>
        <a:p>
          <a:r>
            <a:rPr lang="it-IT" sz="2000" dirty="0">
              <a:latin typeface="Baskerville Old Face" panose="02020602080505020303" pitchFamily="18" charset="0"/>
            </a:rPr>
            <a:t>Fumo di sigaretta e l’eccesso d’alcool</a:t>
          </a:r>
        </a:p>
      </dgm:t>
    </dgm:pt>
    <dgm:pt modelId="{7748EC4E-27DE-444E-A466-1F03D72D6DD7}" type="parTrans" cxnId="{A6AD50D6-794A-4AC3-BFF6-054447FB2013}">
      <dgm:prSet/>
      <dgm:spPr/>
      <dgm:t>
        <a:bodyPr/>
        <a:lstStyle/>
        <a:p>
          <a:endParaRPr lang="it-IT"/>
        </a:p>
      </dgm:t>
    </dgm:pt>
    <dgm:pt modelId="{10835A37-60E3-42F9-B542-8E3F3A214C1B}" type="sibTrans" cxnId="{A6AD50D6-794A-4AC3-BFF6-054447FB2013}">
      <dgm:prSet/>
      <dgm:spPr/>
      <dgm:t>
        <a:bodyPr/>
        <a:lstStyle/>
        <a:p>
          <a:endParaRPr lang="it-IT"/>
        </a:p>
      </dgm:t>
    </dgm:pt>
    <dgm:pt modelId="{820184F2-2E9A-4672-AE5E-7792D3DC2C82}">
      <dgm:prSet phldrT="[Testo]" custT="1"/>
      <dgm:spPr/>
      <dgm:t>
        <a:bodyPr/>
        <a:lstStyle/>
        <a:p>
          <a:pPr algn="just"/>
          <a:r>
            <a:rPr lang="it-IT" sz="1400" dirty="0">
              <a:latin typeface="Baskerville Old Face" panose="02020602080505020303" pitchFamily="18" charset="0"/>
            </a:rPr>
            <a:t>Le radiazioni ionizzanti e quelle solari (UVA e UVB). Le radiazioni solari inducono sulla pelle processi di </a:t>
          </a:r>
          <a:r>
            <a:rPr lang="it-IT" sz="1400" dirty="0" err="1">
              <a:latin typeface="Baskerville Old Face" panose="02020602080505020303" pitchFamily="18" charset="0"/>
            </a:rPr>
            <a:t>fotoossidazione</a:t>
          </a:r>
          <a:r>
            <a:rPr lang="it-IT" sz="1400" dirty="0">
              <a:latin typeface="Baskerville Old Face" panose="02020602080505020303" pitchFamily="18" charset="0"/>
            </a:rPr>
            <a:t> che degradano gli acidi grassi polinsaturi delle membrane cellulari e conseguente formazione di radicali liberi</a:t>
          </a:r>
        </a:p>
      </dgm:t>
    </dgm:pt>
    <dgm:pt modelId="{07FDA19F-2C81-4CBF-A45C-35AD3B07AA19}" type="parTrans" cxnId="{72A9CE92-D9DB-46AD-9B47-CB1407B6E48B}">
      <dgm:prSet/>
      <dgm:spPr/>
      <dgm:t>
        <a:bodyPr/>
        <a:lstStyle/>
        <a:p>
          <a:endParaRPr lang="it-IT"/>
        </a:p>
      </dgm:t>
    </dgm:pt>
    <dgm:pt modelId="{A319ECA6-5DB6-4E27-BA59-928C4D901DD2}" type="sibTrans" cxnId="{72A9CE92-D9DB-46AD-9B47-CB1407B6E48B}">
      <dgm:prSet/>
      <dgm:spPr/>
      <dgm:t>
        <a:bodyPr/>
        <a:lstStyle/>
        <a:p>
          <a:endParaRPr lang="it-IT"/>
        </a:p>
      </dgm:t>
    </dgm:pt>
    <dgm:pt modelId="{FF2E9553-54A5-45C2-95EF-074487712D5F}">
      <dgm:prSet phldrT="[Testo]" custT="1"/>
      <dgm:spPr/>
      <dgm:t>
        <a:bodyPr/>
        <a:lstStyle/>
        <a:p>
          <a:r>
            <a:rPr lang="it-IT" sz="2800" dirty="0">
              <a:latin typeface="Baskerville Old Face" panose="02020602080505020303" pitchFamily="18" charset="0"/>
            </a:rPr>
            <a:t>Alcuni farmaci</a:t>
          </a:r>
        </a:p>
      </dgm:t>
    </dgm:pt>
    <dgm:pt modelId="{C2688442-A89E-42C3-9660-E44BA1B8CF23}" type="parTrans" cxnId="{E3499552-1B46-41A0-B949-BBAFAACC0F2E}">
      <dgm:prSet/>
      <dgm:spPr/>
      <dgm:t>
        <a:bodyPr/>
        <a:lstStyle/>
        <a:p>
          <a:endParaRPr lang="it-IT"/>
        </a:p>
      </dgm:t>
    </dgm:pt>
    <dgm:pt modelId="{FFD30C1B-E513-4681-9E1C-795E7806D1BD}" type="sibTrans" cxnId="{E3499552-1B46-41A0-B949-BBAFAACC0F2E}">
      <dgm:prSet/>
      <dgm:spPr/>
      <dgm:t>
        <a:bodyPr/>
        <a:lstStyle/>
        <a:p>
          <a:endParaRPr lang="it-IT"/>
        </a:p>
      </dgm:t>
    </dgm:pt>
    <dgm:pt modelId="{07A20F0A-EDFC-45B4-8A84-A91076A51728}">
      <dgm:prSet phldrT="[Testo]"/>
      <dgm:spPr/>
      <dgm:t>
        <a:bodyPr/>
        <a:lstStyle/>
        <a:p>
          <a:pPr algn="just"/>
          <a:r>
            <a:rPr lang="it-IT" dirty="0">
              <a:latin typeface="Baskerville Old Face" panose="02020602080505020303" pitchFamily="18" charset="0"/>
            </a:rPr>
            <a:t>Attività fisica intensa, che causa un incremento notevole delle reazioni che producono radicali liberi</a:t>
          </a:r>
        </a:p>
      </dgm:t>
    </dgm:pt>
    <dgm:pt modelId="{DDFAA2EA-033B-413D-B8C7-9D839601DF61}" type="parTrans" cxnId="{05E0734E-443A-4BE6-9FDE-4BFA47FFBB66}">
      <dgm:prSet/>
      <dgm:spPr/>
      <dgm:t>
        <a:bodyPr/>
        <a:lstStyle/>
        <a:p>
          <a:endParaRPr lang="it-IT"/>
        </a:p>
      </dgm:t>
    </dgm:pt>
    <dgm:pt modelId="{74A687A7-95B2-426D-9AB7-3804850B3A00}" type="sibTrans" cxnId="{05E0734E-443A-4BE6-9FDE-4BFA47FFBB66}">
      <dgm:prSet/>
      <dgm:spPr/>
      <dgm:t>
        <a:bodyPr/>
        <a:lstStyle/>
        <a:p>
          <a:endParaRPr lang="it-IT"/>
        </a:p>
      </dgm:t>
    </dgm:pt>
    <dgm:pt modelId="{0C6D3E0E-C511-482F-BEF5-E211FE09787D}" type="pres">
      <dgm:prSet presAssocID="{1152299C-F233-4383-9C75-2761D019581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59F2681-4443-4EA3-8553-2AADBCC1D6F4}" type="pres">
      <dgm:prSet presAssocID="{88C20865-13B8-411B-B666-33CA8793B00C}" presName="composite" presStyleCnt="0"/>
      <dgm:spPr/>
    </dgm:pt>
    <dgm:pt modelId="{A32F8649-9207-4C7C-A652-89412562E5A9}" type="pres">
      <dgm:prSet presAssocID="{88C20865-13B8-411B-B666-33CA8793B00C}" presName="rect1" presStyleLbl="tr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014B88C-2983-43D4-B4D8-CC571F8A31C2}" type="pres">
      <dgm:prSet presAssocID="{88C20865-13B8-411B-B666-33CA8793B00C}" presName="rect2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 l="-25000" r="-25000"/>
          </a:stretch>
        </a:blipFill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  <dgm:extLst>
        <a:ext uri="{E40237B7-FDA0-4F09-8148-C483321AD2D9}">
          <dgm14:cNvPr xmlns:dgm14="http://schemas.microsoft.com/office/drawing/2010/diagram" id="0" name="" descr="Stetoscopio"/>
        </a:ext>
      </dgm:extLst>
    </dgm:pt>
    <dgm:pt modelId="{1FF6E3CB-D163-431E-B7B0-6FFCD4770457}" type="pres">
      <dgm:prSet presAssocID="{C76A03E4-957E-4FB8-9299-2D93EBBA848F}" presName="sibTrans" presStyleCnt="0"/>
      <dgm:spPr/>
    </dgm:pt>
    <dgm:pt modelId="{7C22BC2A-2F8D-45C4-B584-600D79A979E2}" type="pres">
      <dgm:prSet presAssocID="{AAF10CC5-EABF-438F-9580-F7838CDBA93B}" presName="composite" presStyleCnt="0"/>
      <dgm:spPr/>
    </dgm:pt>
    <dgm:pt modelId="{8D6EAEF2-25AC-4E4F-B659-2290A636B9D4}" type="pres">
      <dgm:prSet presAssocID="{AAF10CC5-EABF-438F-9580-F7838CDBA93B}" presName="rect1" presStyleLbl="tr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93416C5-AFB5-41CF-A7A8-3AFAB791510B}" type="pres">
      <dgm:prSet presAssocID="{AAF10CC5-EABF-438F-9580-F7838CDBA93B}" presName="rect2" presStyleLbl="fgImgPlac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l="-25000" r="-25000"/>
          </a:stretch>
        </a:blipFill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  <dgm:extLst>
        <a:ext uri="{E40237B7-FDA0-4F09-8148-C483321AD2D9}">
          <dgm14:cNvPr xmlns:dgm14="http://schemas.microsoft.com/office/drawing/2010/diagram" id="0" name="" descr="Persona che mangia"/>
        </a:ext>
      </dgm:extLst>
    </dgm:pt>
    <dgm:pt modelId="{05EA67FF-D3C3-420A-B4B1-6078CBB6E75D}" type="pres">
      <dgm:prSet presAssocID="{BC187A8F-38E9-4E26-B3CB-4FE6AB2547DA}" presName="sibTrans" presStyleCnt="0"/>
      <dgm:spPr/>
    </dgm:pt>
    <dgm:pt modelId="{619D9B4E-E119-4EAA-8694-ECDD9D4B829C}" type="pres">
      <dgm:prSet presAssocID="{A58D4731-5518-4C41-B1E6-65D355721D68}" presName="composite" presStyleCnt="0"/>
      <dgm:spPr/>
    </dgm:pt>
    <dgm:pt modelId="{C5291A6E-9265-4270-AB73-AB13346B2F79}" type="pres">
      <dgm:prSet presAssocID="{A58D4731-5518-4C41-B1E6-65D355721D68}" presName="rect1" presStyleLbl="tr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9F15B26-9BFC-4761-9597-9100A4169DAE}" type="pres">
      <dgm:prSet presAssocID="{A58D4731-5518-4C41-B1E6-65D355721D68}" presName="rect2" presStyleLbl="fgImgPlac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 l="-25000" r="-25000"/>
          </a:stretch>
        </a:blipFill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  <dgm:extLst>
        <a:ext uri="{E40237B7-FDA0-4F09-8148-C483321AD2D9}">
          <dgm14:cNvPr xmlns:dgm14="http://schemas.microsoft.com/office/drawing/2010/diagram" id="0" name="" descr="Radioattività"/>
        </a:ext>
      </dgm:extLst>
    </dgm:pt>
    <dgm:pt modelId="{F4D74E01-A66F-4F88-82E7-5BD61FCF01EE}" type="pres">
      <dgm:prSet presAssocID="{B937BDB1-58F1-42B8-8F3E-E4B78779442F}" presName="sibTrans" presStyleCnt="0"/>
      <dgm:spPr/>
    </dgm:pt>
    <dgm:pt modelId="{0C2D6B9C-3DE8-4975-8E93-DF1CF443E353}" type="pres">
      <dgm:prSet presAssocID="{C931C485-833C-41EA-9414-5C32B4480B18}" presName="composite" presStyleCnt="0"/>
      <dgm:spPr/>
    </dgm:pt>
    <dgm:pt modelId="{509C234E-7FE3-4DD4-8AE9-116EAFD4BF69}" type="pres">
      <dgm:prSet presAssocID="{C931C485-833C-41EA-9414-5C32B4480B18}" presName="rect1" presStyleLbl="tr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2BB0DBD-4E97-41AC-86BB-4EAFBD7E2E9F}" type="pres">
      <dgm:prSet presAssocID="{C931C485-833C-41EA-9414-5C32B4480B18}" presName="rect2" presStyleLbl="fgImgPlac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 l="-25000" r="-25000"/>
          </a:stretch>
        </a:blipFill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  <dgm:extLst>
        <a:ext uri="{E40237B7-FDA0-4F09-8148-C483321AD2D9}">
          <dgm14:cNvPr xmlns:dgm14="http://schemas.microsoft.com/office/drawing/2010/diagram" id="0" name="" descr="Vietato fumare"/>
        </a:ext>
      </dgm:extLst>
    </dgm:pt>
    <dgm:pt modelId="{E20DAAAD-D3AA-4398-BAB7-E46BE99B0B45}" type="pres">
      <dgm:prSet presAssocID="{10835A37-60E3-42F9-B542-8E3F3A214C1B}" presName="sibTrans" presStyleCnt="0"/>
      <dgm:spPr/>
    </dgm:pt>
    <dgm:pt modelId="{47FEDAE3-F3D4-4A2E-A390-BD5B7D05A79C}" type="pres">
      <dgm:prSet presAssocID="{820184F2-2E9A-4672-AE5E-7792D3DC2C82}" presName="composite" presStyleCnt="0"/>
      <dgm:spPr/>
    </dgm:pt>
    <dgm:pt modelId="{2E6C1626-9388-464B-94AD-053EBF654C24}" type="pres">
      <dgm:prSet presAssocID="{820184F2-2E9A-4672-AE5E-7792D3DC2C82}" presName="rect1" presStyleLbl="tr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2D491D4-3784-4C22-A585-1148C50D1B32}" type="pres">
      <dgm:prSet presAssocID="{820184F2-2E9A-4672-AE5E-7792D3DC2C82}" presName="rect2" presStyleLbl="fgImgPlac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 l="-25000" r="-25000"/>
          </a:stretch>
        </a:blipFill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  <dgm:extLst>
        <a:ext uri="{E40237B7-FDA0-4F09-8148-C483321AD2D9}">
          <dgm14:cNvPr xmlns:dgm14="http://schemas.microsoft.com/office/drawing/2010/diagram" id="0" name="" descr="Sole"/>
        </a:ext>
      </dgm:extLst>
    </dgm:pt>
    <dgm:pt modelId="{C3B94738-CFE0-43BF-9719-29548823A866}" type="pres">
      <dgm:prSet presAssocID="{A319ECA6-5DB6-4E27-BA59-928C4D901DD2}" presName="sibTrans" presStyleCnt="0"/>
      <dgm:spPr/>
    </dgm:pt>
    <dgm:pt modelId="{54FD7AE5-C8E6-4685-8E2D-EAB18B47DAFA}" type="pres">
      <dgm:prSet presAssocID="{FF2E9553-54A5-45C2-95EF-074487712D5F}" presName="composite" presStyleCnt="0"/>
      <dgm:spPr/>
    </dgm:pt>
    <dgm:pt modelId="{805EB59F-72E6-47F8-840F-523B12A7CABF}" type="pres">
      <dgm:prSet presAssocID="{FF2E9553-54A5-45C2-95EF-074487712D5F}" presName="rect1" presStyleLbl="trAlignAcc1" presStyleIdx="5" presStyleCnt="7" custLinFactNeighborX="7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E0CA69B-CDED-4FD8-989F-E750DA57EEB7}" type="pres">
      <dgm:prSet presAssocID="{FF2E9553-54A5-45C2-95EF-074487712D5F}" presName="rect2" presStyleLbl="fgImgPlac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 l="-25000" r="-25000"/>
          </a:stretch>
        </a:blipFill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  <dgm:extLst>
        <a:ext uri="{E40237B7-FDA0-4F09-8148-C483321AD2D9}">
          <dgm14:cNvPr xmlns:dgm14="http://schemas.microsoft.com/office/drawing/2010/diagram" id="0" name="" descr="Medicina"/>
        </a:ext>
      </dgm:extLst>
    </dgm:pt>
    <dgm:pt modelId="{D97D8958-F9B1-4396-A844-E10807F4B884}" type="pres">
      <dgm:prSet presAssocID="{FFD30C1B-E513-4681-9E1C-795E7806D1BD}" presName="sibTrans" presStyleCnt="0"/>
      <dgm:spPr/>
    </dgm:pt>
    <dgm:pt modelId="{0E7B8EEB-C397-431D-A249-A1D82D323120}" type="pres">
      <dgm:prSet presAssocID="{07A20F0A-EDFC-45B4-8A84-A91076A51728}" presName="composite" presStyleCnt="0"/>
      <dgm:spPr/>
    </dgm:pt>
    <dgm:pt modelId="{FBA37DE1-09BD-43D8-AF19-BD30C5DCB7F4}" type="pres">
      <dgm:prSet presAssocID="{07A20F0A-EDFC-45B4-8A84-A91076A51728}" presName="rect1" presStyleLbl="tr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E220BBC-891E-426C-873D-1DF77E6A5BE7}" type="pres">
      <dgm:prSet presAssocID="{07A20F0A-EDFC-45B4-8A84-A91076A51728}" presName="rect2" presStyleLbl="fgImgPlac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 l="-25000" r="-25000"/>
          </a:stretch>
        </a:blipFill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  <dgm:extLst>
        <a:ext uri="{E40237B7-FDA0-4F09-8148-C483321AD2D9}">
          <dgm14:cNvPr xmlns:dgm14="http://schemas.microsoft.com/office/drawing/2010/diagram" id="0" name="" descr="Calcio"/>
        </a:ext>
      </dgm:extLst>
    </dgm:pt>
  </dgm:ptLst>
  <dgm:cxnLst>
    <dgm:cxn modelId="{66F03661-FA28-40EF-A11D-F2A5704E0992}" srcId="{1152299C-F233-4383-9C75-2761D0195818}" destId="{A58D4731-5518-4C41-B1E6-65D355721D68}" srcOrd="2" destOrd="0" parTransId="{D7B0E2A6-D032-499B-9B53-7D2AA09B89AD}" sibTransId="{B937BDB1-58F1-42B8-8F3E-E4B78779442F}"/>
    <dgm:cxn modelId="{EEA5219C-204C-40B5-A91A-B93D0FDEF4EF}" type="presOf" srcId="{C931C485-833C-41EA-9414-5C32B4480B18}" destId="{509C234E-7FE3-4DD4-8AE9-116EAFD4BF69}" srcOrd="0" destOrd="0" presId="urn:microsoft.com/office/officeart/2008/layout/PictureStrips"/>
    <dgm:cxn modelId="{6274A288-EC64-4741-942E-6D0B9E73774E}" type="presOf" srcId="{07A20F0A-EDFC-45B4-8A84-A91076A51728}" destId="{FBA37DE1-09BD-43D8-AF19-BD30C5DCB7F4}" srcOrd="0" destOrd="0" presId="urn:microsoft.com/office/officeart/2008/layout/PictureStrips"/>
    <dgm:cxn modelId="{B0D3E95F-D81B-4A8C-BEB7-C6B5ADBA922E}" type="presOf" srcId="{88C20865-13B8-411B-B666-33CA8793B00C}" destId="{A32F8649-9207-4C7C-A652-89412562E5A9}" srcOrd="0" destOrd="0" presId="urn:microsoft.com/office/officeart/2008/layout/PictureStrips"/>
    <dgm:cxn modelId="{F1E83179-DECA-424B-9DCA-546BDCC0888A}" type="presOf" srcId="{AAF10CC5-EABF-438F-9580-F7838CDBA93B}" destId="{8D6EAEF2-25AC-4E4F-B659-2290A636B9D4}" srcOrd="0" destOrd="0" presId="urn:microsoft.com/office/officeart/2008/layout/PictureStrips"/>
    <dgm:cxn modelId="{72A9CE92-D9DB-46AD-9B47-CB1407B6E48B}" srcId="{1152299C-F233-4383-9C75-2761D0195818}" destId="{820184F2-2E9A-4672-AE5E-7792D3DC2C82}" srcOrd="4" destOrd="0" parTransId="{07FDA19F-2C81-4CBF-A45C-35AD3B07AA19}" sibTransId="{A319ECA6-5DB6-4E27-BA59-928C4D901DD2}"/>
    <dgm:cxn modelId="{05E0734E-443A-4BE6-9FDE-4BFA47FFBB66}" srcId="{1152299C-F233-4383-9C75-2761D0195818}" destId="{07A20F0A-EDFC-45B4-8A84-A91076A51728}" srcOrd="6" destOrd="0" parTransId="{DDFAA2EA-033B-413D-B8C7-9D839601DF61}" sibTransId="{74A687A7-95B2-426D-9AB7-3804850B3A00}"/>
    <dgm:cxn modelId="{CCCFDD3E-2DB5-43A9-BB9E-F97AB62CD870}" srcId="{1152299C-F233-4383-9C75-2761D0195818}" destId="{AAF10CC5-EABF-438F-9580-F7838CDBA93B}" srcOrd="1" destOrd="0" parTransId="{0358301E-4624-46CC-964A-9E7FCC8686B0}" sibTransId="{BC187A8F-38E9-4E26-B3CB-4FE6AB2547DA}"/>
    <dgm:cxn modelId="{A6AD50D6-794A-4AC3-BFF6-054447FB2013}" srcId="{1152299C-F233-4383-9C75-2761D0195818}" destId="{C931C485-833C-41EA-9414-5C32B4480B18}" srcOrd="3" destOrd="0" parTransId="{7748EC4E-27DE-444E-A466-1F03D72D6DD7}" sibTransId="{10835A37-60E3-42F9-B542-8E3F3A214C1B}"/>
    <dgm:cxn modelId="{E3499552-1B46-41A0-B949-BBAFAACC0F2E}" srcId="{1152299C-F233-4383-9C75-2761D0195818}" destId="{FF2E9553-54A5-45C2-95EF-074487712D5F}" srcOrd="5" destOrd="0" parTransId="{C2688442-A89E-42C3-9660-E44BA1B8CF23}" sibTransId="{FFD30C1B-E513-4681-9E1C-795E7806D1BD}"/>
    <dgm:cxn modelId="{47777FC7-6EA2-4FBA-86F8-D64B31B2C211}" type="presOf" srcId="{820184F2-2E9A-4672-AE5E-7792D3DC2C82}" destId="{2E6C1626-9388-464B-94AD-053EBF654C24}" srcOrd="0" destOrd="0" presId="urn:microsoft.com/office/officeart/2008/layout/PictureStrips"/>
    <dgm:cxn modelId="{473DD8B8-C116-423D-AE42-81C72BB02D06}" type="presOf" srcId="{FF2E9553-54A5-45C2-95EF-074487712D5F}" destId="{805EB59F-72E6-47F8-840F-523B12A7CABF}" srcOrd="0" destOrd="0" presId="urn:microsoft.com/office/officeart/2008/layout/PictureStrips"/>
    <dgm:cxn modelId="{AA710EC6-EC1E-441E-82EB-BAD027EA0676}" type="presOf" srcId="{A58D4731-5518-4C41-B1E6-65D355721D68}" destId="{C5291A6E-9265-4270-AB73-AB13346B2F79}" srcOrd="0" destOrd="0" presId="urn:microsoft.com/office/officeart/2008/layout/PictureStrips"/>
    <dgm:cxn modelId="{8B374476-31E5-4D7D-9D48-CEA8AC91B41C}" srcId="{1152299C-F233-4383-9C75-2761D0195818}" destId="{88C20865-13B8-411B-B666-33CA8793B00C}" srcOrd="0" destOrd="0" parTransId="{6D3D8533-2C7F-4826-AF80-6A6B0AD5F6E3}" sibTransId="{C76A03E4-957E-4FB8-9299-2D93EBBA848F}"/>
    <dgm:cxn modelId="{1A4EE055-2FE9-4ECA-BB65-5A857273EDEC}" type="presOf" srcId="{1152299C-F233-4383-9C75-2761D0195818}" destId="{0C6D3E0E-C511-482F-BEF5-E211FE09787D}" srcOrd="0" destOrd="0" presId="urn:microsoft.com/office/officeart/2008/layout/PictureStrips"/>
    <dgm:cxn modelId="{2EE6B748-7675-42DA-9673-B936BA22C52C}" type="presParOf" srcId="{0C6D3E0E-C511-482F-BEF5-E211FE09787D}" destId="{E59F2681-4443-4EA3-8553-2AADBCC1D6F4}" srcOrd="0" destOrd="0" presId="urn:microsoft.com/office/officeart/2008/layout/PictureStrips"/>
    <dgm:cxn modelId="{C337CE68-A535-4E2F-AF93-C375C1CF22D5}" type="presParOf" srcId="{E59F2681-4443-4EA3-8553-2AADBCC1D6F4}" destId="{A32F8649-9207-4C7C-A652-89412562E5A9}" srcOrd="0" destOrd="0" presId="urn:microsoft.com/office/officeart/2008/layout/PictureStrips"/>
    <dgm:cxn modelId="{090F9CBE-CE49-4CAB-B1F2-75AB97F28FB6}" type="presParOf" srcId="{E59F2681-4443-4EA3-8553-2AADBCC1D6F4}" destId="{D014B88C-2983-43D4-B4D8-CC571F8A31C2}" srcOrd="1" destOrd="0" presId="urn:microsoft.com/office/officeart/2008/layout/PictureStrips"/>
    <dgm:cxn modelId="{40A6EB75-5504-4DE4-AC0C-39BBBFBC7E54}" type="presParOf" srcId="{0C6D3E0E-C511-482F-BEF5-E211FE09787D}" destId="{1FF6E3CB-D163-431E-B7B0-6FFCD4770457}" srcOrd="1" destOrd="0" presId="urn:microsoft.com/office/officeart/2008/layout/PictureStrips"/>
    <dgm:cxn modelId="{5663B09A-F136-4252-AB05-2AA01D8CC957}" type="presParOf" srcId="{0C6D3E0E-C511-482F-BEF5-E211FE09787D}" destId="{7C22BC2A-2F8D-45C4-B584-600D79A979E2}" srcOrd="2" destOrd="0" presId="urn:microsoft.com/office/officeart/2008/layout/PictureStrips"/>
    <dgm:cxn modelId="{56827493-45BA-454D-9D10-A6AA4C7E186E}" type="presParOf" srcId="{7C22BC2A-2F8D-45C4-B584-600D79A979E2}" destId="{8D6EAEF2-25AC-4E4F-B659-2290A636B9D4}" srcOrd="0" destOrd="0" presId="urn:microsoft.com/office/officeart/2008/layout/PictureStrips"/>
    <dgm:cxn modelId="{659CE282-642F-4000-B3DC-54D2BF363F7C}" type="presParOf" srcId="{7C22BC2A-2F8D-45C4-B584-600D79A979E2}" destId="{093416C5-AFB5-41CF-A7A8-3AFAB791510B}" srcOrd="1" destOrd="0" presId="urn:microsoft.com/office/officeart/2008/layout/PictureStrips"/>
    <dgm:cxn modelId="{1C8BEABA-2621-458A-987F-58B08FA86A41}" type="presParOf" srcId="{0C6D3E0E-C511-482F-BEF5-E211FE09787D}" destId="{05EA67FF-D3C3-420A-B4B1-6078CBB6E75D}" srcOrd="3" destOrd="0" presId="urn:microsoft.com/office/officeart/2008/layout/PictureStrips"/>
    <dgm:cxn modelId="{8231F542-66AD-4972-B7B2-3D248F2B2192}" type="presParOf" srcId="{0C6D3E0E-C511-482F-BEF5-E211FE09787D}" destId="{619D9B4E-E119-4EAA-8694-ECDD9D4B829C}" srcOrd="4" destOrd="0" presId="urn:microsoft.com/office/officeart/2008/layout/PictureStrips"/>
    <dgm:cxn modelId="{98707FBF-B0C1-4143-9BAF-C36CBC0357CB}" type="presParOf" srcId="{619D9B4E-E119-4EAA-8694-ECDD9D4B829C}" destId="{C5291A6E-9265-4270-AB73-AB13346B2F79}" srcOrd="0" destOrd="0" presId="urn:microsoft.com/office/officeart/2008/layout/PictureStrips"/>
    <dgm:cxn modelId="{9C965724-56F6-46EF-8A11-A43E093B39FF}" type="presParOf" srcId="{619D9B4E-E119-4EAA-8694-ECDD9D4B829C}" destId="{F9F15B26-9BFC-4761-9597-9100A4169DAE}" srcOrd="1" destOrd="0" presId="urn:microsoft.com/office/officeart/2008/layout/PictureStrips"/>
    <dgm:cxn modelId="{ECDFDB01-2616-422C-AD4B-EE01C8D8510C}" type="presParOf" srcId="{0C6D3E0E-C511-482F-BEF5-E211FE09787D}" destId="{F4D74E01-A66F-4F88-82E7-5BD61FCF01EE}" srcOrd="5" destOrd="0" presId="urn:microsoft.com/office/officeart/2008/layout/PictureStrips"/>
    <dgm:cxn modelId="{5F54DD79-6AA3-488A-B5BD-A0F73B1E0BF2}" type="presParOf" srcId="{0C6D3E0E-C511-482F-BEF5-E211FE09787D}" destId="{0C2D6B9C-3DE8-4975-8E93-DF1CF443E353}" srcOrd="6" destOrd="0" presId="urn:microsoft.com/office/officeart/2008/layout/PictureStrips"/>
    <dgm:cxn modelId="{AD0CF460-3E59-4EDF-B8C4-590EFCB40946}" type="presParOf" srcId="{0C2D6B9C-3DE8-4975-8E93-DF1CF443E353}" destId="{509C234E-7FE3-4DD4-8AE9-116EAFD4BF69}" srcOrd="0" destOrd="0" presId="urn:microsoft.com/office/officeart/2008/layout/PictureStrips"/>
    <dgm:cxn modelId="{CFD0DA3E-81B7-4508-BAFF-1A8560D3F1BF}" type="presParOf" srcId="{0C2D6B9C-3DE8-4975-8E93-DF1CF443E353}" destId="{C2BB0DBD-4E97-41AC-86BB-4EAFBD7E2E9F}" srcOrd="1" destOrd="0" presId="urn:microsoft.com/office/officeart/2008/layout/PictureStrips"/>
    <dgm:cxn modelId="{25AFEC7F-D389-464A-9519-BFF295412BE1}" type="presParOf" srcId="{0C6D3E0E-C511-482F-BEF5-E211FE09787D}" destId="{E20DAAAD-D3AA-4398-BAB7-E46BE99B0B45}" srcOrd="7" destOrd="0" presId="urn:microsoft.com/office/officeart/2008/layout/PictureStrips"/>
    <dgm:cxn modelId="{E1EA265F-9F8E-48A3-9A87-203A0BEE2E86}" type="presParOf" srcId="{0C6D3E0E-C511-482F-BEF5-E211FE09787D}" destId="{47FEDAE3-F3D4-4A2E-A390-BD5B7D05A79C}" srcOrd="8" destOrd="0" presId="urn:microsoft.com/office/officeart/2008/layout/PictureStrips"/>
    <dgm:cxn modelId="{F1053C86-7A67-4897-844B-7E24A1EB294B}" type="presParOf" srcId="{47FEDAE3-F3D4-4A2E-A390-BD5B7D05A79C}" destId="{2E6C1626-9388-464B-94AD-053EBF654C24}" srcOrd="0" destOrd="0" presId="urn:microsoft.com/office/officeart/2008/layout/PictureStrips"/>
    <dgm:cxn modelId="{107B421B-6B2D-4E0E-A223-F55F927A701B}" type="presParOf" srcId="{47FEDAE3-F3D4-4A2E-A390-BD5B7D05A79C}" destId="{32D491D4-3784-4C22-A585-1148C50D1B32}" srcOrd="1" destOrd="0" presId="urn:microsoft.com/office/officeart/2008/layout/PictureStrips"/>
    <dgm:cxn modelId="{DB8E1360-4834-4CF0-9027-B2491F3A570D}" type="presParOf" srcId="{0C6D3E0E-C511-482F-BEF5-E211FE09787D}" destId="{C3B94738-CFE0-43BF-9719-29548823A866}" srcOrd="9" destOrd="0" presId="urn:microsoft.com/office/officeart/2008/layout/PictureStrips"/>
    <dgm:cxn modelId="{E5443CB7-62EE-425B-A098-5F124F29CC2B}" type="presParOf" srcId="{0C6D3E0E-C511-482F-BEF5-E211FE09787D}" destId="{54FD7AE5-C8E6-4685-8E2D-EAB18B47DAFA}" srcOrd="10" destOrd="0" presId="urn:microsoft.com/office/officeart/2008/layout/PictureStrips"/>
    <dgm:cxn modelId="{8D3A275F-EDC0-466C-BA0B-7F3291F3AA10}" type="presParOf" srcId="{54FD7AE5-C8E6-4685-8E2D-EAB18B47DAFA}" destId="{805EB59F-72E6-47F8-840F-523B12A7CABF}" srcOrd="0" destOrd="0" presId="urn:microsoft.com/office/officeart/2008/layout/PictureStrips"/>
    <dgm:cxn modelId="{09CCB539-2372-4CD3-84D4-AA66F4048FBF}" type="presParOf" srcId="{54FD7AE5-C8E6-4685-8E2D-EAB18B47DAFA}" destId="{0E0CA69B-CDED-4FD8-989F-E750DA57EEB7}" srcOrd="1" destOrd="0" presId="urn:microsoft.com/office/officeart/2008/layout/PictureStrips"/>
    <dgm:cxn modelId="{E12D1CAC-BB85-46A9-A9D6-BE5C2855DF4A}" type="presParOf" srcId="{0C6D3E0E-C511-482F-BEF5-E211FE09787D}" destId="{D97D8958-F9B1-4396-A844-E10807F4B884}" srcOrd="11" destOrd="0" presId="urn:microsoft.com/office/officeart/2008/layout/PictureStrips"/>
    <dgm:cxn modelId="{3AAABBAF-45D5-42F2-ACDF-19BFB78B4C24}" type="presParOf" srcId="{0C6D3E0E-C511-482F-BEF5-E211FE09787D}" destId="{0E7B8EEB-C397-431D-A249-A1D82D323120}" srcOrd="12" destOrd="0" presId="urn:microsoft.com/office/officeart/2008/layout/PictureStrips"/>
    <dgm:cxn modelId="{AFC10276-7AAE-492F-B48B-531ED2D1EB8A}" type="presParOf" srcId="{0E7B8EEB-C397-431D-A249-A1D82D323120}" destId="{FBA37DE1-09BD-43D8-AF19-BD30C5DCB7F4}" srcOrd="0" destOrd="0" presId="urn:microsoft.com/office/officeart/2008/layout/PictureStrips"/>
    <dgm:cxn modelId="{6713280C-5E4A-4324-B12E-E411BA4CB673}" type="presParOf" srcId="{0E7B8EEB-C397-431D-A249-A1D82D323120}" destId="{2E220BBC-891E-426C-873D-1DF77E6A5BE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E34621-3AFE-4704-BD20-A7803EF55327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E4D9B4A-98A6-4B13-9E8A-3C6C4D6B9414}">
      <dgm:prSet phldrT="[Testo]"/>
      <dgm:spPr/>
      <dgm:t>
        <a:bodyPr/>
        <a:lstStyle/>
        <a:p>
          <a:r>
            <a:rPr lang="it-IT" dirty="0"/>
            <a:t>Pigmenti vegetali</a:t>
          </a:r>
        </a:p>
      </dgm:t>
    </dgm:pt>
    <dgm:pt modelId="{C5013509-1080-4193-BB61-DA1BDC964B31}" type="parTrans" cxnId="{8DE56437-2479-429A-B4CC-86931C96B3FC}">
      <dgm:prSet/>
      <dgm:spPr/>
      <dgm:t>
        <a:bodyPr/>
        <a:lstStyle/>
        <a:p>
          <a:endParaRPr lang="it-IT"/>
        </a:p>
      </dgm:t>
    </dgm:pt>
    <dgm:pt modelId="{F55AE4D1-8410-4E90-9E0F-D00B49245104}" type="sibTrans" cxnId="{8DE56437-2479-429A-B4CC-86931C96B3FC}">
      <dgm:prSet/>
      <dgm:spPr/>
      <dgm:t>
        <a:bodyPr/>
        <a:lstStyle/>
        <a:p>
          <a:endParaRPr lang="it-IT"/>
        </a:p>
      </dgm:t>
    </dgm:pt>
    <dgm:pt modelId="{E38B403A-F45F-4D47-AD94-61A76A868C39}">
      <dgm:prSet phldrT="[Testo]"/>
      <dgm:spPr/>
      <dgm:t>
        <a:bodyPr/>
        <a:lstStyle/>
        <a:p>
          <a:r>
            <a:rPr lang="it-IT" dirty="0"/>
            <a:t>Polifenoli, </a:t>
          </a:r>
          <a:r>
            <a:rPr lang="it-IT" dirty="0" err="1"/>
            <a:t>bioflavonoidi</a:t>
          </a:r>
          <a:r>
            <a:rPr lang="it-IT" dirty="0"/>
            <a:t>, antocianine;</a:t>
          </a:r>
        </a:p>
      </dgm:t>
    </dgm:pt>
    <dgm:pt modelId="{EDDB5183-7FA0-4699-9758-A548D814CFCF}" type="parTrans" cxnId="{6119069D-95C3-4697-8FED-FEBB95F4DD46}">
      <dgm:prSet/>
      <dgm:spPr/>
      <dgm:t>
        <a:bodyPr/>
        <a:lstStyle/>
        <a:p>
          <a:endParaRPr lang="it-IT"/>
        </a:p>
      </dgm:t>
    </dgm:pt>
    <dgm:pt modelId="{81470B34-A49F-45A2-8843-647E114B1205}" type="sibTrans" cxnId="{6119069D-95C3-4697-8FED-FEBB95F4DD46}">
      <dgm:prSet/>
      <dgm:spPr/>
      <dgm:t>
        <a:bodyPr/>
        <a:lstStyle/>
        <a:p>
          <a:endParaRPr lang="it-IT"/>
        </a:p>
      </dgm:t>
    </dgm:pt>
    <dgm:pt modelId="{83B65BDD-8CD4-471E-9F43-4F226779ACCA}">
      <dgm:prSet phldrT="[Testo]"/>
      <dgm:spPr/>
      <dgm:t>
        <a:bodyPr/>
        <a:lstStyle/>
        <a:p>
          <a:r>
            <a:rPr lang="it-IT" dirty="0"/>
            <a:t>Vitamine </a:t>
          </a:r>
        </a:p>
      </dgm:t>
    </dgm:pt>
    <dgm:pt modelId="{A6001ADD-C450-4E11-9ABD-15EF5DD01877}" type="parTrans" cxnId="{9524E25C-1C89-483C-8759-2D204CCAA85F}">
      <dgm:prSet/>
      <dgm:spPr/>
      <dgm:t>
        <a:bodyPr/>
        <a:lstStyle/>
        <a:p>
          <a:endParaRPr lang="it-IT"/>
        </a:p>
      </dgm:t>
    </dgm:pt>
    <dgm:pt modelId="{5A0D0D5D-B757-4B36-9851-B7B63575DB14}" type="sibTrans" cxnId="{9524E25C-1C89-483C-8759-2D204CCAA85F}">
      <dgm:prSet/>
      <dgm:spPr/>
      <dgm:t>
        <a:bodyPr/>
        <a:lstStyle/>
        <a:p>
          <a:endParaRPr lang="it-IT"/>
        </a:p>
      </dgm:t>
    </dgm:pt>
    <dgm:pt modelId="{AA129D3C-5B4E-43B3-9B9F-DCE7A8679A47}">
      <dgm:prSet phldrT="[Testo]"/>
      <dgm:spPr/>
      <dgm:t>
        <a:bodyPr/>
        <a:lstStyle/>
        <a:p>
          <a:r>
            <a:rPr lang="it-IT" dirty="0"/>
            <a:t>Melatonina, acido urico;</a:t>
          </a:r>
        </a:p>
      </dgm:t>
    </dgm:pt>
    <dgm:pt modelId="{2BA3C434-BCAD-494B-AB8F-6CDC955E4389}" type="parTrans" cxnId="{DACAF7D1-0F9A-489A-80DC-714ECB23C9D9}">
      <dgm:prSet/>
      <dgm:spPr/>
      <dgm:t>
        <a:bodyPr/>
        <a:lstStyle/>
        <a:p>
          <a:endParaRPr lang="it-IT"/>
        </a:p>
      </dgm:t>
    </dgm:pt>
    <dgm:pt modelId="{CFC29F6F-3959-4223-9582-B8100FC30A2A}" type="sibTrans" cxnId="{DACAF7D1-0F9A-489A-80DC-714ECB23C9D9}">
      <dgm:prSet/>
      <dgm:spPr/>
      <dgm:t>
        <a:bodyPr/>
        <a:lstStyle/>
        <a:p>
          <a:endParaRPr lang="it-IT"/>
        </a:p>
      </dgm:t>
    </dgm:pt>
    <dgm:pt modelId="{954D27A4-E6C3-4D4A-B3E7-B57D511B7B5D}">
      <dgm:prSet phldrT="[Testo]"/>
      <dgm:spPr/>
      <dgm:t>
        <a:bodyPr/>
        <a:lstStyle/>
        <a:p>
          <a:r>
            <a:rPr lang="it-IT" dirty="0"/>
            <a:t>Micronutrienti</a:t>
          </a:r>
        </a:p>
      </dgm:t>
    </dgm:pt>
    <dgm:pt modelId="{D4CA3834-4C51-4D2B-82F2-747D1ED8FBD9}" type="parTrans" cxnId="{3517D168-8D8B-4B95-BBDC-98A38E838E09}">
      <dgm:prSet/>
      <dgm:spPr/>
      <dgm:t>
        <a:bodyPr/>
        <a:lstStyle/>
        <a:p>
          <a:endParaRPr lang="it-IT"/>
        </a:p>
      </dgm:t>
    </dgm:pt>
    <dgm:pt modelId="{D0007AF0-FACF-4BE2-B613-A122E8DDD8C1}" type="sibTrans" cxnId="{3517D168-8D8B-4B95-BBDC-98A38E838E09}">
      <dgm:prSet/>
      <dgm:spPr/>
      <dgm:t>
        <a:bodyPr/>
        <a:lstStyle/>
        <a:p>
          <a:endParaRPr lang="it-IT"/>
        </a:p>
      </dgm:t>
    </dgm:pt>
    <dgm:pt modelId="{4CB6A379-AEB0-468D-9C05-43A32198A270}">
      <dgm:prSet phldrT="[Testo]"/>
      <dgm:spPr/>
      <dgm:t>
        <a:bodyPr/>
        <a:lstStyle/>
        <a:p>
          <a:r>
            <a:rPr lang="it-IT" dirty="0"/>
            <a:t>Enzimi </a:t>
          </a:r>
        </a:p>
      </dgm:t>
    </dgm:pt>
    <dgm:pt modelId="{94973E95-5D7F-4232-84D0-DB4DB5A02EC0}" type="parTrans" cxnId="{3D97A5B6-15FB-4F81-A540-A8DF90AFA578}">
      <dgm:prSet/>
      <dgm:spPr/>
      <dgm:t>
        <a:bodyPr/>
        <a:lstStyle/>
        <a:p>
          <a:endParaRPr lang="it-IT"/>
        </a:p>
      </dgm:t>
    </dgm:pt>
    <dgm:pt modelId="{27F15AD9-6E4B-471C-AF21-94F3ABF80F79}" type="sibTrans" cxnId="{3D97A5B6-15FB-4F81-A540-A8DF90AFA578}">
      <dgm:prSet/>
      <dgm:spPr/>
      <dgm:t>
        <a:bodyPr/>
        <a:lstStyle/>
        <a:p>
          <a:endParaRPr lang="it-IT"/>
        </a:p>
      </dgm:t>
    </dgm:pt>
    <dgm:pt modelId="{D925909E-DC22-40DB-B9E7-12C43599389A}">
      <dgm:prSet phldrT="[Testo]"/>
      <dgm:spPr/>
      <dgm:t>
        <a:bodyPr/>
        <a:lstStyle/>
        <a:p>
          <a:r>
            <a:rPr lang="it-IT" dirty="0"/>
            <a:t>Altre sostanze</a:t>
          </a:r>
        </a:p>
      </dgm:t>
    </dgm:pt>
    <dgm:pt modelId="{FC966ADD-5C73-4290-AAEA-8A0F73B88C82}" type="parTrans" cxnId="{4A3B535E-D08B-4DB8-97C8-E75EF1EDEE9D}">
      <dgm:prSet/>
      <dgm:spPr/>
      <dgm:t>
        <a:bodyPr/>
        <a:lstStyle/>
        <a:p>
          <a:endParaRPr lang="it-IT"/>
        </a:p>
      </dgm:t>
    </dgm:pt>
    <dgm:pt modelId="{0B3B4000-2737-4BB4-9A94-FAF6857E5B53}" type="sibTrans" cxnId="{4A3B535E-D08B-4DB8-97C8-E75EF1EDEE9D}">
      <dgm:prSet/>
      <dgm:spPr/>
      <dgm:t>
        <a:bodyPr/>
        <a:lstStyle/>
        <a:p>
          <a:endParaRPr lang="it-IT"/>
        </a:p>
      </dgm:t>
    </dgm:pt>
    <dgm:pt modelId="{57CAE0CA-6128-4C18-B77E-4C2E7C492A11}">
      <dgm:prSet/>
      <dgm:spPr/>
      <dgm:t>
        <a:bodyPr/>
        <a:lstStyle/>
        <a:p>
          <a:r>
            <a:rPr lang="it-IT" dirty="0"/>
            <a:t>Vitamina C, vitamina E, beta-carotene</a:t>
          </a:r>
        </a:p>
      </dgm:t>
    </dgm:pt>
    <dgm:pt modelId="{2F1AC730-8ADB-4C09-8413-0A0F5B5CDBD4}" type="parTrans" cxnId="{D36A26AC-E58F-4803-A29F-9CD15FEA015A}">
      <dgm:prSet/>
      <dgm:spPr/>
      <dgm:t>
        <a:bodyPr/>
        <a:lstStyle/>
        <a:p>
          <a:endParaRPr lang="it-IT"/>
        </a:p>
      </dgm:t>
    </dgm:pt>
    <dgm:pt modelId="{C1F33922-F508-42D8-97BB-50E0921A633C}" type="sibTrans" cxnId="{D36A26AC-E58F-4803-A29F-9CD15FEA015A}">
      <dgm:prSet/>
      <dgm:spPr/>
      <dgm:t>
        <a:bodyPr/>
        <a:lstStyle/>
        <a:p>
          <a:endParaRPr lang="it-IT"/>
        </a:p>
      </dgm:t>
    </dgm:pt>
    <dgm:pt modelId="{2425FD4F-E6A2-4882-8C9C-EF03D99F579D}">
      <dgm:prSet/>
      <dgm:spPr/>
      <dgm:t>
        <a:bodyPr/>
        <a:lstStyle/>
        <a:p>
          <a:r>
            <a:rPr lang="it-IT" dirty="0"/>
            <a:t>Selenio, rame, zinco;</a:t>
          </a:r>
        </a:p>
      </dgm:t>
    </dgm:pt>
    <dgm:pt modelId="{C696744D-90C4-4FCD-95DF-D3BF27A3633F}" type="parTrans" cxnId="{9C081D9A-0A4F-4824-B71C-258068AF9126}">
      <dgm:prSet/>
      <dgm:spPr/>
      <dgm:t>
        <a:bodyPr/>
        <a:lstStyle/>
        <a:p>
          <a:endParaRPr lang="it-IT"/>
        </a:p>
      </dgm:t>
    </dgm:pt>
    <dgm:pt modelId="{AA549DE2-4C5C-43BE-B8C1-B7C351331FF4}" type="sibTrans" cxnId="{9C081D9A-0A4F-4824-B71C-258068AF9126}">
      <dgm:prSet/>
      <dgm:spPr/>
      <dgm:t>
        <a:bodyPr/>
        <a:lstStyle/>
        <a:p>
          <a:endParaRPr lang="it-IT"/>
        </a:p>
      </dgm:t>
    </dgm:pt>
    <dgm:pt modelId="{7F4E6E41-D2FB-4C50-B18E-C68D5CC3531E}">
      <dgm:prSet/>
      <dgm:spPr/>
      <dgm:t>
        <a:bodyPr/>
        <a:lstStyle/>
        <a:p>
          <a:r>
            <a:rPr lang="it-IT" dirty="0"/>
            <a:t>Glutatione, coenzima Q10;</a:t>
          </a:r>
        </a:p>
      </dgm:t>
    </dgm:pt>
    <dgm:pt modelId="{612190C5-DD5E-455C-B161-336AEA3DCF26}" type="parTrans" cxnId="{82F21698-488A-4853-878C-1D170BE7446D}">
      <dgm:prSet/>
      <dgm:spPr/>
      <dgm:t>
        <a:bodyPr/>
        <a:lstStyle/>
        <a:p>
          <a:endParaRPr lang="it-IT"/>
        </a:p>
      </dgm:t>
    </dgm:pt>
    <dgm:pt modelId="{41C02A84-EC23-4F19-98B8-21C9BCDB9800}" type="sibTrans" cxnId="{82F21698-488A-4853-878C-1D170BE7446D}">
      <dgm:prSet/>
      <dgm:spPr/>
      <dgm:t>
        <a:bodyPr/>
        <a:lstStyle/>
        <a:p>
          <a:endParaRPr lang="it-IT"/>
        </a:p>
      </dgm:t>
    </dgm:pt>
    <dgm:pt modelId="{A8E27232-5FD3-4A22-B8E6-48223A5BC9A6}" type="pres">
      <dgm:prSet presAssocID="{3EE34621-3AFE-4704-BD20-A7803EF5532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08D417C5-DD1E-484F-9C07-BE077364EE74}" type="pres">
      <dgm:prSet presAssocID="{AE4D9B4A-98A6-4B13-9E8A-3C6C4D6B9414}" presName="linNode" presStyleCnt="0"/>
      <dgm:spPr/>
    </dgm:pt>
    <dgm:pt modelId="{E22DE54C-8BCE-499F-9A64-FD9270F177F1}" type="pres">
      <dgm:prSet presAssocID="{AE4D9B4A-98A6-4B13-9E8A-3C6C4D6B9414}" presName="parent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B0937B9-A890-40D7-BA3D-0CD7BC47D932}" type="pres">
      <dgm:prSet presAssocID="{AE4D9B4A-98A6-4B13-9E8A-3C6C4D6B9414}" presName="childShp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F4E65A6-1EEE-44BD-BDC9-09101913EBB9}" type="pres">
      <dgm:prSet presAssocID="{F55AE4D1-8410-4E90-9E0F-D00B49245104}" presName="spacing" presStyleCnt="0"/>
      <dgm:spPr/>
    </dgm:pt>
    <dgm:pt modelId="{B4C5880C-9AE7-434C-9257-AE86E3586C4A}" type="pres">
      <dgm:prSet presAssocID="{83B65BDD-8CD4-471E-9F43-4F226779ACCA}" presName="linNode" presStyleCnt="0"/>
      <dgm:spPr/>
    </dgm:pt>
    <dgm:pt modelId="{36F655DC-724A-4D8E-ADE6-010659E43CD5}" type="pres">
      <dgm:prSet presAssocID="{83B65BDD-8CD4-471E-9F43-4F226779ACCA}" presName="parent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265330F-6CD9-4484-8028-84B261D3F492}" type="pres">
      <dgm:prSet presAssocID="{83B65BDD-8CD4-471E-9F43-4F226779ACCA}" presName="childShp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3FE97E4-FA23-4BC7-B8EF-3A3420E66498}" type="pres">
      <dgm:prSet presAssocID="{5A0D0D5D-B757-4B36-9851-B7B63575DB14}" presName="spacing" presStyleCnt="0"/>
      <dgm:spPr/>
    </dgm:pt>
    <dgm:pt modelId="{4F1A0C5A-5380-4DA8-95D1-3EB05C74D90D}" type="pres">
      <dgm:prSet presAssocID="{954D27A4-E6C3-4D4A-B3E7-B57D511B7B5D}" presName="linNode" presStyleCnt="0"/>
      <dgm:spPr/>
    </dgm:pt>
    <dgm:pt modelId="{7442030F-A0F8-4A6E-A80F-8B53C95C37AA}" type="pres">
      <dgm:prSet presAssocID="{954D27A4-E6C3-4D4A-B3E7-B57D511B7B5D}" presName="parent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A291C1C-CAF5-4898-94D4-AA3C153A2B00}" type="pres">
      <dgm:prSet presAssocID="{954D27A4-E6C3-4D4A-B3E7-B57D511B7B5D}" presName="childShp" presStyleLbl="b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E7E2721-2462-4EFC-93C5-38C7B1F4D19C}" type="pres">
      <dgm:prSet presAssocID="{D0007AF0-FACF-4BE2-B613-A122E8DDD8C1}" presName="spacing" presStyleCnt="0"/>
      <dgm:spPr/>
    </dgm:pt>
    <dgm:pt modelId="{5BB79CB3-CEA3-49F9-9BC5-AE23D2B5A73C}" type="pres">
      <dgm:prSet presAssocID="{4CB6A379-AEB0-468D-9C05-43A32198A270}" presName="linNode" presStyleCnt="0"/>
      <dgm:spPr/>
    </dgm:pt>
    <dgm:pt modelId="{7555A01E-D722-4045-816F-6B9EC5590D93}" type="pres">
      <dgm:prSet presAssocID="{4CB6A379-AEB0-468D-9C05-43A32198A270}" presName="parent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E786C18-D146-4CCC-9DB6-1C5315B5EA87}" type="pres">
      <dgm:prSet presAssocID="{4CB6A379-AEB0-468D-9C05-43A32198A270}" presName="childShp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1AA4E92-F185-4086-A40F-A65602DAB023}" type="pres">
      <dgm:prSet presAssocID="{27F15AD9-6E4B-471C-AF21-94F3ABF80F79}" presName="spacing" presStyleCnt="0"/>
      <dgm:spPr/>
    </dgm:pt>
    <dgm:pt modelId="{4CC75CAE-33C0-4B70-B6F8-0D3C5384369C}" type="pres">
      <dgm:prSet presAssocID="{D925909E-DC22-40DB-B9E7-12C43599389A}" presName="linNode" presStyleCnt="0"/>
      <dgm:spPr/>
    </dgm:pt>
    <dgm:pt modelId="{602A1147-8742-4EFD-8F63-5FFC40A11289}" type="pres">
      <dgm:prSet presAssocID="{D925909E-DC22-40DB-B9E7-12C43599389A}" presName="parent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0FB0A7D-764E-40E0-8327-74D92CE8E2E6}" type="pres">
      <dgm:prSet presAssocID="{D925909E-DC22-40DB-B9E7-12C43599389A}" presName="childShp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A47522C-2BCB-4626-B21E-209D8BE29D2D}" type="presOf" srcId="{7F4E6E41-D2FB-4C50-B18E-C68D5CC3531E}" destId="{EE786C18-D146-4CCC-9DB6-1C5315B5EA87}" srcOrd="0" destOrd="0" presId="urn:microsoft.com/office/officeart/2005/8/layout/vList6"/>
    <dgm:cxn modelId="{4A3B535E-D08B-4DB8-97C8-E75EF1EDEE9D}" srcId="{3EE34621-3AFE-4704-BD20-A7803EF55327}" destId="{D925909E-DC22-40DB-B9E7-12C43599389A}" srcOrd="4" destOrd="0" parTransId="{FC966ADD-5C73-4290-AAEA-8A0F73B88C82}" sibTransId="{0B3B4000-2737-4BB4-9A94-FAF6857E5B53}"/>
    <dgm:cxn modelId="{9524E25C-1C89-483C-8759-2D204CCAA85F}" srcId="{3EE34621-3AFE-4704-BD20-A7803EF55327}" destId="{83B65BDD-8CD4-471E-9F43-4F226779ACCA}" srcOrd="1" destOrd="0" parTransId="{A6001ADD-C450-4E11-9ABD-15EF5DD01877}" sibTransId="{5A0D0D5D-B757-4B36-9851-B7B63575DB14}"/>
    <dgm:cxn modelId="{3D97A5B6-15FB-4F81-A540-A8DF90AFA578}" srcId="{3EE34621-3AFE-4704-BD20-A7803EF55327}" destId="{4CB6A379-AEB0-468D-9C05-43A32198A270}" srcOrd="3" destOrd="0" parTransId="{94973E95-5D7F-4232-84D0-DB4DB5A02EC0}" sibTransId="{27F15AD9-6E4B-471C-AF21-94F3ABF80F79}"/>
    <dgm:cxn modelId="{02E3123F-E227-4F52-8212-344A5FA07376}" type="presOf" srcId="{E38B403A-F45F-4D47-AD94-61A76A868C39}" destId="{7B0937B9-A890-40D7-BA3D-0CD7BC47D932}" srcOrd="0" destOrd="0" presId="urn:microsoft.com/office/officeart/2005/8/layout/vList6"/>
    <dgm:cxn modelId="{075D23C8-2289-45FC-8AB0-D471CE314134}" type="presOf" srcId="{57CAE0CA-6128-4C18-B77E-4C2E7C492A11}" destId="{C265330F-6CD9-4484-8028-84B261D3F492}" srcOrd="0" destOrd="0" presId="urn:microsoft.com/office/officeart/2005/8/layout/vList6"/>
    <dgm:cxn modelId="{39E24330-8F2A-47D7-AB33-E9FE0F6C9551}" type="presOf" srcId="{83B65BDD-8CD4-471E-9F43-4F226779ACCA}" destId="{36F655DC-724A-4D8E-ADE6-010659E43CD5}" srcOrd="0" destOrd="0" presId="urn:microsoft.com/office/officeart/2005/8/layout/vList6"/>
    <dgm:cxn modelId="{ABC7F2D6-7587-4ADB-9997-D31C5D5FCA84}" type="presOf" srcId="{954D27A4-E6C3-4D4A-B3E7-B57D511B7B5D}" destId="{7442030F-A0F8-4A6E-A80F-8B53C95C37AA}" srcOrd="0" destOrd="0" presId="urn:microsoft.com/office/officeart/2005/8/layout/vList6"/>
    <dgm:cxn modelId="{10C6A1C5-8760-4A12-AB6F-2FDC2BC1EEA8}" type="presOf" srcId="{3EE34621-3AFE-4704-BD20-A7803EF55327}" destId="{A8E27232-5FD3-4A22-B8E6-48223A5BC9A6}" srcOrd="0" destOrd="0" presId="urn:microsoft.com/office/officeart/2005/8/layout/vList6"/>
    <dgm:cxn modelId="{ED79DAC4-2BD3-4185-A5D9-31F0AE51A327}" type="presOf" srcId="{2425FD4F-E6A2-4882-8C9C-EF03D99F579D}" destId="{2A291C1C-CAF5-4898-94D4-AA3C153A2B00}" srcOrd="0" destOrd="0" presId="urn:microsoft.com/office/officeart/2005/8/layout/vList6"/>
    <dgm:cxn modelId="{DACAF7D1-0F9A-489A-80DC-714ECB23C9D9}" srcId="{D925909E-DC22-40DB-B9E7-12C43599389A}" destId="{AA129D3C-5B4E-43B3-9B9F-DCE7A8679A47}" srcOrd="0" destOrd="0" parTransId="{2BA3C434-BCAD-494B-AB8F-6CDC955E4389}" sibTransId="{CFC29F6F-3959-4223-9582-B8100FC30A2A}"/>
    <dgm:cxn modelId="{6119069D-95C3-4697-8FED-FEBB95F4DD46}" srcId="{AE4D9B4A-98A6-4B13-9E8A-3C6C4D6B9414}" destId="{E38B403A-F45F-4D47-AD94-61A76A868C39}" srcOrd="0" destOrd="0" parTransId="{EDDB5183-7FA0-4699-9758-A548D814CFCF}" sibTransId="{81470B34-A49F-45A2-8843-647E114B1205}"/>
    <dgm:cxn modelId="{8DE56437-2479-429A-B4CC-86931C96B3FC}" srcId="{3EE34621-3AFE-4704-BD20-A7803EF55327}" destId="{AE4D9B4A-98A6-4B13-9E8A-3C6C4D6B9414}" srcOrd="0" destOrd="0" parTransId="{C5013509-1080-4193-BB61-DA1BDC964B31}" sibTransId="{F55AE4D1-8410-4E90-9E0F-D00B49245104}"/>
    <dgm:cxn modelId="{49B74719-E06C-4DF4-9874-7548046CF31C}" type="presOf" srcId="{4CB6A379-AEB0-468D-9C05-43A32198A270}" destId="{7555A01E-D722-4045-816F-6B9EC5590D93}" srcOrd="0" destOrd="0" presId="urn:microsoft.com/office/officeart/2005/8/layout/vList6"/>
    <dgm:cxn modelId="{E755875A-995B-41FE-BDA6-4BB7BD5EF2EA}" type="presOf" srcId="{AE4D9B4A-98A6-4B13-9E8A-3C6C4D6B9414}" destId="{E22DE54C-8BCE-499F-9A64-FD9270F177F1}" srcOrd="0" destOrd="0" presId="urn:microsoft.com/office/officeart/2005/8/layout/vList6"/>
    <dgm:cxn modelId="{D36A26AC-E58F-4803-A29F-9CD15FEA015A}" srcId="{83B65BDD-8CD4-471E-9F43-4F226779ACCA}" destId="{57CAE0CA-6128-4C18-B77E-4C2E7C492A11}" srcOrd="0" destOrd="0" parTransId="{2F1AC730-8ADB-4C09-8413-0A0F5B5CDBD4}" sibTransId="{C1F33922-F508-42D8-97BB-50E0921A633C}"/>
    <dgm:cxn modelId="{82F21698-488A-4853-878C-1D170BE7446D}" srcId="{4CB6A379-AEB0-468D-9C05-43A32198A270}" destId="{7F4E6E41-D2FB-4C50-B18E-C68D5CC3531E}" srcOrd="0" destOrd="0" parTransId="{612190C5-DD5E-455C-B161-336AEA3DCF26}" sibTransId="{41C02A84-EC23-4F19-98B8-21C9BCDB9800}"/>
    <dgm:cxn modelId="{8610280A-A1DE-4EAC-84A9-58C22513AAFD}" type="presOf" srcId="{AA129D3C-5B4E-43B3-9B9F-DCE7A8679A47}" destId="{10FB0A7D-764E-40E0-8327-74D92CE8E2E6}" srcOrd="0" destOrd="0" presId="urn:microsoft.com/office/officeart/2005/8/layout/vList6"/>
    <dgm:cxn modelId="{4F2D6F1B-5DDB-4C0F-91FE-F7E6AF7030B9}" type="presOf" srcId="{D925909E-DC22-40DB-B9E7-12C43599389A}" destId="{602A1147-8742-4EFD-8F63-5FFC40A11289}" srcOrd="0" destOrd="0" presId="urn:microsoft.com/office/officeart/2005/8/layout/vList6"/>
    <dgm:cxn modelId="{9C081D9A-0A4F-4824-B71C-258068AF9126}" srcId="{954D27A4-E6C3-4D4A-B3E7-B57D511B7B5D}" destId="{2425FD4F-E6A2-4882-8C9C-EF03D99F579D}" srcOrd="0" destOrd="0" parTransId="{C696744D-90C4-4FCD-95DF-D3BF27A3633F}" sibTransId="{AA549DE2-4C5C-43BE-B8C1-B7C351331FF4}"/>
    <dgm:cxn modelId="{3517D168-8D8B-4B95-BBDC-98A38E838E09}" srcId="{3EE34621-3AFE-4704-BD20-A7803EF55327}" destId="{954D27A4-E6C3-4D4A-B3E7-B57D511B7B5D}" srcOrd="2" destOrd="0" parTransId="{D4CA3834-4C51-4D2B-82F2-747D1ED8FBD9}" sibTransId="{D0007AF0-FACF-4BE2-B613-A122E8DDD8C1}"/>
    <dgm:cxn modelId="{03D46616-04F2-499E-9A46-23885C83F598}" type="presParOf" srcId="{A8E27232-5FD3-4A22-B8E6-48223A5BC9A6}" destId="{08D417C5-DD1E-484F-9C07-BE077364EE74}" srcOrd="0" destOrd="0" presId="urn:microsoft.com/office/officeart/2005/8/layout/vList6"/>
    <dgm:cxn modelId="{24ACB5D8-B46E-4DD2-9CE9-91C3A8A79C0C}" type="presParOf" srcId="{08D417C5-DD1E-484F-9C07-BE077364EE74}" destId="{E22DE54C-8BCE-499F-9A64-FD9270F177F1}" srcOrd="0" destOrd="0" presId="urn:microsoft.com/office/officeart/2005/8/layout/vList6"/>
    <dgm:cxn modelId="{51EA8FB9-9449-4E94-ACB6-4E37B5016CF1}" type="presParOf" srcId="{08D417C5-DD1E-484F-9C07-BE077364EE74}" destId="{7B0937B9-A890-40D7-BA3D-0CD7BC47D932}" srcOrd="1" destOrd="0" presId="urn:microsoft.com/office/officeart/2005/8/layout/vList6"/>
    <dgm:cxn modelId="{18D3D446-1BF1-473B-B58B-7D2A97437B9B}" type="presParOf" srcId="{A8E27232-5FD3-4A22-B8E6-48223A5BC9A6}" destId="{8F4E65A6-1EEE-44BD-BDC9-09101913EBB9}" srcOrd="1" destOrd="0" presId="urn:microsoft.com/office/officeart/2005/8/layout/vList6"/>
    <dgm:cxn modelId="{A678D377-C474-47D1-97CD-8A04951C98A4}" type="presParOf" srcId="{A8E27232-5FD3-4A22-B8E6-48223A5BC9A6}" destId="{B4C5880C-9AE7-434C-9257-AE86E3586C4A}" srcOrd="2" destOrd="0" presId="urn:microsoft.com/office/officeart/2005/8/layout/vList6"/>
    <dgm:cxn modelId="{62D93CFE-E223-460B-A4A7-D48EF0D300A1}" type="presParOf" srcId="{B4C5880C-9AE7-434C-9257-AE86E3586C4A}" destId="{36F655DC-724A-4D8E-ADE6-010659E43CD5}" srcOrd="0" destOrd="0" presId="urn:microsoft.com/office/officeart/2005/8/layout/vList6"/>
    <dgm:cxn modelId="{63A85048-57B7-4AFE-BABB-CC3CCAA43563}" type="presParOf" srcId="{B4C5880C-9AE7-434C-9257-AE86E3586C4A}" destId="{C265330F-6CD9-4484-8028-84B261D3F492}" srcOrd="1" destOrd="0" presId="urn:microsoft.com/office/officeart/2005/8/layout/vList6"/>
    <dgm:cxn modelId="{E974CB59-717F-48D7-9024-256E39A3C6AF}" type="presParOf" srcId="{A8E27232-5FD3-4A22-B8E6-48223A5BC9A6}" destId="{43FE97E4-FA23-4BC7-B8EF-3A3420E66498}" srcOrd="3" destOrd="0" presId="urn:microsoft.com/office/officeart/2005/8/layout/vList6"/>
    <dgm:cxn modelId="{6A6AB314-B984-4CF7-85E2-12BEDE4549D9}" type="presParOf" srcId="{A8E27232-5FD3-4A22-B8E6-48223A5BC9A6}" destId="{4F1A0C5A-5380-4DA8-95D1-3EB05C74D90D}" srcOrd="4" destOrd="0" presId="urn:microsoft.com/office/officeart/2005/8/layout/vList6"/>
    <dgm:cxn modelId="{7D30CE59-C715-4B04-B498-70A1CAEE06DF}" type="presParOf" srcId="{4F1A0C5A-5380-4DA8-95D1-3EB05C74D90D}" destId="{7442030F-A0F8-4A6E-A80F-8B53C95C37AA}" srcOrd="0" destOrd="0" presId="urn:microsoft.com/office/officeart/2005/8/layout/vList6"/>
    <dgm:cxn modelId="{2AFF0A5D-F9C4-4965-A963-043464EC62CB}" type="presParOf" srcId="{4F1A0C5A-5380-4DA8-95D1-3EB05C74D90D}" destId="{2A291C1C-CAF5-4898-94D4-AA3C153A2B00}" srcOrd="1" destOrd="0" presId="urn:microsoft.com/office/officeart/2005/8/layout/vList6"/>
    <dgm:cxn modelId="{1F343BA7-EA55-40A6-BECF-4187939CA130}" type="presParOf" srcId="{A8E27232-5FD3-4A22-B8E6-48223A5BC9A6}" destId="{EE7E2721-2462-4EFC-93C5-38C7B1F4D19C}" srcOrd="5" destOrd="0" presId="urn:microsoft.com/office/officeart/2005/8/layout/vList6"/>
    <dgm:cxn modelId="{05694596-1FDA-4853-AD8A-C80B4BFE3DC4}" type="presParOf" srcId="{A8E27232-5FD3-4A22-B8E6-48223A5BC9A6}" destId="{5BB79CB3-CEA3-49F9-9BC5-AE23D2B5A73C}" srcOrd="6" destOrd="0" presId="urn:microsoft.com/office/officeart/2005/8/layout/vList6"/>
    <dgm:cxn modelId="{249677E6-B571-486F-BDA0-B7584DA67301}" type="presParOf" srcId="{5BB79CB3-CEA3-49F9-9BC5-AE23D2B5A73C}" destId="{7555A01E-D722-4045-816F-6B9EC5590D93}" srcOrd="0" destOrd="0" presId="urn:microsoft.com/office/officeart/2005/8/layout/vList6"/>
    <dgm:cxn modelId="{67C4B715-9792-425C-A2F0-309F0A94275E}" type="presParOf" srcId="{5BB79CB3-CEA3-49F9-9BC5-AE23D2B5A73C}" destId="{EE786C18-D146-4CCC-9DB6-1C5315B5EA87}" srcOrd="1" destOrd="0" presId="urn:microsoft.com/office/officeart/2005/8/layout/vList6"/>
    <dgm:cxn modelId="{BEA456CD-5B66-413B-90EB-5E4CA953E62F}" type="presParOf" srcId="{A8E27232-5FD3-4A22-B8E6-48223A5BC9A6}" destId="{51AA4E92-F185-4086-A40F-A65602DAB023}" srcOrd="7" destOrd="0" presId="urn:microsoft.com/office/officeart/2005/8/layout/vList6"/>
    <dgm:cxn modelId="{480DDE50-13CB-465D-87AB-802F3A547A0D}" type="presParOf" srcId="{A8E27232-5FD3-4A22-B8E6-48223A5BC9A6}" destId="{4CC75CAE-33C0-4B70-B6F8-0D3C5384369C}" srcOrd="8" destOrd="0" presId="urn:microsoft.com/office/officeart/2005/8/layout/vList6"/>
    <dgm:cxn modelId="{05D12E1F-9FFD-4402-9EF2-C4E553584304}" type="presParOf" srcId="{4CC75CAE-33C0-4B70-B6F8-0D3C5384369C}" destId="{602A1147-8742-4EFD-8F63-5FFC40A11289}" srcOrd="0" destOrd="0" presId="urn:microsoft.com/office/officeart/2005/8/layout/vList6"/>
    <dgm:cxn modelId="{5817ED99-9630-467B-9D6D-718FFDF7BA14}" type="presParOf" srcId="{4CC75CAE-33C0-4B70-B6F8-0D3C5384369C}" destId="{10FB0A7D-764E-40E0-8327-74D92CE8E2E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756094-B710-4882-A258-A58F261C18A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07B0CEA-D2FC-46A7-85F7-F6DD5BA8078C}">
      <dgm:prSet phldrT="[Testo]"/>
      <dgm:spPr/>
      <dgm:t>
        <a:bodyPr/>
        <a:lstStyle/>
        <a:p>
          <a:r>
            <a:rPr lang="it-IT" dirty="0"/>
            <a:t>Hanno proprietà antinfiammatorie, antiallergiche e antivirali;</a:t>
          </a:r>
        </a:p>
      </dgm:t>
    </dgm:pt>
    <dgm:pt modelId="{20A7668B-349F-4628-B7FD-77BFD3785692}" type="parTrans" cxnId="{40E7471E-1748-44B8-B770-2834495DD8F7}">
      <dgm:prSet/>
      <dgm:spPr/>
      <dgm:t>
        <a:bodyPr/>
        <a:lstStyle/>
        <a:p>
          <a:endParaRPr lang="it-IT"/>
        </a:p>
      </dgm:t>
    </dgm:pt>
    <dgm:pt modelId="{EE1CB649-CDE6-41D6-97E9-B574FDDA6160}" type="sibTrans" cxnId="{40E7471E-1748-44B8-B770-2834495DD8F7}">
      <dgm:prSet/>
      <dgm:spPr/>
      <dgm:t>
        <a:bodyPr/>
        <a:lstStyle/>
        <a:p>
          <a:endParaRPr lang="it-IT"/>
        </a:p>
      </dgm:t>
    </dgm:pt>
    <dgm:pt modelId="{77B808A4-EC82-4D03-9486-062F8EEA73D1}">
      <dgm:prSet phldrT="[Testo]"/>
      <dgm:spPr/>
      <dgm:t>
        <a:bodyPr/>
        <a:lstStyle/>
        <a:p>
          <a:r>
            <a:rPr lang="it-IT" dirty="0"/>
            <a:t>Proteggono particolarmente dalla cardiopatia ischemica e dai tumori;</a:t>
          </a:r>
        </a:p>
      </dgm:t>
    </dgm:pt>
    <dgm:pt modelId="{065BC1E1-EE23-4BDE-BC98-5FA7E225E197}" type="parTrans" cxnId="{38E4CFFE-62F4-4249-8DD4-F2A90B3F84B6}">
      <dgm:prSet/>
      <dgm:spPr/>
      <dgm:t>
        <a:bodyPr/>
        <a:lstStyle/>
        <a:p>
          <a:endParaRPr lang="it-IT"/>
        </a:p>
      </dgm:t>
    </dgm:pt>
    <dgm:pt modelId="{E3302367-1ECC-4C2F-B8DF-869EF40D9B90}" type="sibTrans" cxnId="{38E4CFFE-62F4-4249-8DD4-F2A90B3F84B6}">
      <dgm:prSet/>
      <dgm:spPr/>
      <dgm:t>
        <a:bodyPr/>
        <a:lstStyle/>
        <a:p>
          <a:endParaRPr lang="it-IT"/>
        </a:p>
      </dgm:t>
    </dgm:pt>
    <dgm:pt modelId="{8732869F-5CC6-42D4-BBBD-47923C959CC3}">
      <dgm:prSet/>
      <dgm:spPr/>
      <dgm:t>
        <a:bodyPr/>
        <a:lstStyle/>
        <a:p>
          <a:r>
            <a:rPr lang="it-IT" dirty="0"/>
            <a:t>Esercitano una particolare azione protettiva dalle lipoproteine a bassa densità L.D.L.;</a:t>
          </a:r>
        </a:p>
      </dgm:t>
    </dgm:pt>
    <dgm:pt modelId="{B9F3689C-E708-4786-B3A3-93F61F5A9C01}" type="parTrans" cxnId="{C1C257CC-9C9E-4353-816C-08CACB92964A}">
      <dgm:prSet/>
      <dgm:spPr/>
      <dgm:t>
        <a:bodyPr/>
        <a:lstStyle/>
        <a:p>
          <a:endParaRPr lang="it-IT"/>
        </a:p>
      </dgm:t>
    </dgm:pt>
    <dgm:pt modelId="{FA44533E-DBB8-4EFF-A048-155AAA06F02C}" type="sibTrans" cxnId="{C1C257CC-9C9E-4353-816C-08CACB92964A}">
      <dgm:prSet/>
      <dgm:spPr/>
      <dgm:t>
        <a:bodyPr/>
        <a:lstStyle/>
        <a:p>
          <a:endParaRPr lang="it-IT"/>
        </a:p>
      </dgm:t>
    </dgm:pt>
    <dgm:pt modelId="{929E8293-91F9-4C7A-AF5E-2B9C73DCB5B3}">
      <dgm:prSet phldrT="[Testo]"/>
      <dgm:spPr/>
      <dgm:t>
        <a:bodyPr/>
        <a:lstStyle/>
        <a:p>
          <a:r>
            <a:rPr lang="it-IT" dirty="0"/>
            <a:t>Sono pigmenti naturali composti da più anelli carboniosi; </a:t>
          </a:r>
        </a:p>
      </dgm:t>
    </dgm:pt>
    <dgm:pt modelId="{E43CFA27-BEB1-40A7-A9C4-8BEF5B962B6B}" type="parTrans" cxnId="{6CA8C042-2857-4F0E-A5C1-75F9AD4D78BB}">
      <dgm:prSet/>
      <dgm:spPr/>
      <dgm:t>
        <a:bodyPr/>
        <a:lstStyle/>
        <a:p>
          <a:endParaRPr lang="it-IT"/>
        </a:p>
      </dgm:t>
    </dgm:pt>
    <dgm:pt modelId="{4BC9580A-766B-4574-93B4-E93AB18B88E5}" type="sibTrans" cxnId="{6CA8C042-2857-4F0E-A5C1-75F9AD4D78BB}">
      <dgm:prSet/>
      <dgm:spPr/>
      <dgm:t>
        <a:bodyPr/>
        <a:lstStyle/>
        <a:p>
          <a:endParaRPr lang="it-IT"/>
        </a:p>
      </dgm:t>
    </dgm:pt>
    <dgm:pt modelId="{68A387E6-4A97-4282-AE3D-86F632894376}" type="pres">
      <dgm:prSet presAssocID="{B6756094-B710-4882-A258-A58F261C18A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t-IT"/>
        </a:p>
      </dgm:t>
    </dgm:pt>
    <dgm:pt modelId="{0C93A811-0C3E-4BB6-B73A-FE6A7E7270DF}" type="pres">
      <dgm:prSet presAssocID="{B6756094-B710-4882-A258-A58F261C18A5}" presName="Name1" presStyleCnt="0"/>
      <dgm:spPr/>
    </dgm:pt>
    <dgm:pt modelId="{C4DFCB07-975D-47E2-A2DD-3AC9057EDD6D}" type="pres">
      <dgm:prSet presAssocID="{B6756094-B710-4882-A258-A58F261C18A5}" presName="cycle" presStyleCnt="0"/>
      <dgm:spPr/>
    </dgm:pt>
    <dgm:pt modelId="{2626BB25-987D-431C-82EE-DBEEC7CAD7CD}" type="pres">
      <dgm:prSet presAssocID="{B6756094-B710-4882-A258-A58F261C18A5}" presName="srcNode" presStyleLbl="node1" presStyleIdx="0" presStyleCnt="4"/>
      <dgm:spPr/>
    </dgm:pt>
    <dgm:pt modelId="{21C24D1F-A9CC-4885-92F9-312D5A2F66D0}" type="pres">
      <dgm:prSet presAssocID="{B6756094-B710-4882-A258-A58F261C18A5}" presName="conn" presStyleLbl="parChTrans1D2" presStyleIdx="0" presStyleCnt="1"/>
      <dgm:spPr/>
      <dgm:t>
        <a:bodyPr/>
        <a:lstStyle/>
        <a:p>
          <a:endParaRPr lang="it-IT"/>
        </a:p>
      </dgm:t>
    </dgm:pt>
    <dgm:pt modelId="{C752AAAE-A004-4779-A52C-520B2BD374E8}" type="pres">
      <dgm:prSet presAssocID="{B6756094-B710-4882-A258-A58F261C18A5}" presName="extraNode" presStyleLbl="node1" presStyleIdx="0" presStyleCnt="4"/>
      <dgm:spPr/>
    </dgm:pt>
    <dgm:pt modelId="{500F5D6C-F8C6-4874-ACFE-61CAFAE896E9}" type="pres">
      <dgm:prSet presAssocID="{B6756094-B710-4882-A258-A58F261C18A5}" presName="dstNode" presStyleLbl="node1" presStyleIdx="0" presStyleCnt="4"/>
      <dgm:spPr/>
    </dgm:pt>
    <dgm:pt modelId="{A26BCFFD-7675-47CC-88A6-C3CB8BDA5B24}" type="pres">
      <dgm:prSet presAssocID="{929E8293-91F9-4C7A-AF5E-2B9C73DCB5B3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E071A26-C921-4D49-AEDD-8131EC4259CE}" type="pres">
      <dgm:prSet presAssocID="{929E8293-91F9-4C7A-AF5E-2B9C73DCB5B3}" presName="accent_1" presStyleCnt="0"/>
      <dgm:spPr/>
    </dgm:pt>
    <dgm:pt modelId="{8FBE3AB1-54E5-43C2-AC2E-CF315E5BB8F1}" type="pres">
      <dgm:prSet presAssocID="{929E8293-91F9-4C7A-AF5E-2B9C73DCB5B3}" presName="accentRepeatNode" presStyleLbl="solidFgAcc1" presStyleIdx="0" presStyleCnt="4"/>
      <dgm:spPr/>
    </dgm:pt>
    <dgm:pt modelId="{BED801FA-7527-49EF-B982-E23CFB01954E}" type="pres">
      <dgm:prSet presAssocID="{8732869F-5CC6-42D4-BBBD-47923C959CC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F065514-AB07-4FC2-8D33-AE2BBE15AD8C}" type="pres">
      <dgm:prSet presAssocID="{8732869F-5CC6-42D4-BBBD-47923C959CC3}" presName="accent_2" presStyleCnt="0"/>
      <dgm:spPr/>
    </dgm:pt>
    <dgm:pt modelId="{6A247E47-5435-4CE6-AD5D-6406E0321A45}" type="pres">
      <dgm:prSet presAssocID="{8732869F-5CC6-42D4-BBBD-47923C959CC3}" presName="accentRepeatNode" presStyleLbl="solidFgAcc1" presStyleIdx="1" presStyleCnt="4"/>
      <dgm:spPr/>
    </dgm:pt>
    <dgm:pt modelId="{A94E5D3C-6CE1-479B-AF47-BC79C030D2F1}" type="pres">
      <dgm:prSet presAssocID="{907B0CEA-D2FC-46A7-85F7-F6DD5BA8078C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C59E1BD-5DF1-492D-BAFE-44D83A70559D}" type="pres">
      <dgm:prSet presAssocID="{907B0CEA-D2FC-46A7-85F7-F6DD5BA8078C}" presName="accent_3" presStyleCnt="0"/>
      <dgm:spPr/>
    </dgm:pt>
    <dgm:pt modelId="{21DB78D4-B99D-41BE-BE58-6C8A6FC0EAF3}" type="pres">
      <dgm:prSet presAssocID="{907B0CEA-D2FC-46A7-85F7-F6DD5BA8078C}" presName="accentRepeatNode" presStyleLbl="solidFgAcc1" presStyleIdx="2" presStyleCnt="4"/>
      <dgm:spPr/>
    </dgm:pt>
    <dgm:pt modelId="{6A8B635C-65FA-4318-B45A-327C6C30581A}" type="pres">
      <dgm:prSet presAssocID="{77B808A4-EC82-4D03-9486-062F8EEA73D1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931D204-6448-46A6-83CA-8975D80C0C3A}" type="pres">
      <dgm:prSet presAssocID="{77B808A4-EC82-4D03-9486-062F8EEA73D1}" presName="accent_4" presStyleCnt="0"/>
      <dgm:spPr/>
    </dgm:pt>
    <dgm:pt modelId="{1E1FA20C-8267-49FD-BA81-9F8152DEAAF6}" type="pres">
      <dgm:prSet presAssocID="{77B808A4-EC82-4D03-9486-062F8EEA73D1}" presName="accentRepeatNode" presStyleLbl="solidFgAcc1" presStyleIdx="3" presStyleCnt="4"/>
      <dgm:spPr/>
    </dgm:pt>
  </dgm:ptLst>
  <dgm:cxnLst>
    <dgm:cxn modelId="{0BC8FD5B-002C-403A-84AA-6D8AFF6A0AA8}" type="presOf" srcId="{B6756094-B710-4882-A258-A58F261C18A5}" destId="{68A387E6-4A97-4282-AE3D-86F632894376}" srcOrd="0" destOrd="0" presId="urn:microsoft.com/office/officeart/2008/layout/VerticalCurvedList"/>
    <dgm:cxn modelId="{586CF719-68F5-4C94-8193-A056A4C57820}" type="presOf" srcId="{77B808A4-EC82-4D03-9486-062F8EEA73D1}" destId="{6A8B635C-65FA-4318-B45A-327C6C30581A}" srcOrd="0" destOrd="0" presId="urn:microsoft.com/office/officeart/2008/layout/VerticalCurvedList"/>
    <dgm:cxn modelId="{29255073-EC5F-4927-993B-F047AE5B9158}" type="presOf" srcId="{8732869F-5CC6-42D4-BBBD-47923C959CC3}" destId="{BED801FA-7527-49EF-B982-E23CFB01954E}" srcOrd="0" destOrd="0" presId="urn:microsoft.com/office/officeart/2008/layout/VerticalCurvedList"/>
    <dgm:cxn modelId="{40E7471E-1748-44B8-B770-2834495DD8F7}" srcId="{B6756094-B710-4882-A258-A58F261C18A5}" destId="{907B0CEA-D2FC-46A7-85F7-F6DD5BA8078C}" srcOrd="2" destOrd="0" parTransId="{20A7668B-349F-4628-B7FD-77BFD3785692}" sibTransId="{EE1CB649-CDE6-41D6-97E9-B574FDDA6160}"/>
    <dgm:cxn modelId="{F8F93EC1-2235-4E2F-AD69-3A2FBB489AF7}" type="presOf" srcId="{929E8293-91F9-4C7A-AF5E-2B9C73DCB5B3}" destId="{A26BCFFD-7675-47CC-88A6-C3CB8BDA5B24}" srcOrd="0" destOrd="0" presId="urn:microsoft.com/office/officeart/2008/layout/VerticalCurvedList"/>
    <dgm:cxn modelId="{38E4CFFE-62F4-4249-8DD4-F2A90B3F84B6}" srcId="{B6756094-B710-4882-A258-A58F261C18A5}" destId="{77B808A4-EC82-4D03-9486-062F8EEA73D1}" srcOrd="3" destOrd="0" parTransId="{065BC1E1-EE23-4BDE-BC98-5FA7E225E197}" sibTransId="{E3302367-1ECC-4C2F-B8DF-869EF40D9B90}"/>
    <dgm:cxn modelId="{6CA8C042-2857-4F0E-A5C1-75F9AD4D78BB}" srcId="{B6756094-B710-4882-A258-A58F261C18A5}" destId="{929E8293-91F9-4C7A-AF5E-2B9C73DCB5B3}" srcOrd="0" destOrd="0" parTransId="{E43CFA27-BEB1-40A7-A9C4-8BEF5B962B6B}" sibTransId="{4BC9580A-766B-4574-93B4-E93AB18B88E5}"/>
    <dgm:cxn modelId="{EB6EE8BC-3979-41B1-AC1D-C4119309F22B}" type="presOf" srcId="{907B0CEA-D2FC-46A7-85F7-F6DD5BA8078C}" destId="{A94E5D3C-6CE1-479B-AF47-BC79C030D2F1}" srcOrd="0" destOrd="0" presId="urn:microsoft.com/office/officeart/2008/layout/VerticalCurvedList"/>
    <dgm:cxn modelId="{C1C257CC-9C9E-4353-816C-08CACB92964A}" srcId="{B6756094-B710-4882-A258-A58F261C18A5}" destId="{8732869F-5CC6-42D4-BBBD-47923C959CC3}" srcOrd="1" destOrd="0" parTransId="{B9F3689C-E708-4786-B3A3-93F61F5A9C01}" sibTransId="{FA44533E-DBB8-4EFF-A048-155AAA06F02C}"/>
    <dgm:cxn modelId="{B503E4C4-FC55-4583-B85C-93EF312878B4}" type="presOf" srcId="{4BC9580A-766B-4574-93B4-E93AB18B88E5}" destId="{21C24D1F-A9CC-4885-92F9-312D5A2F66D0}" srcOrd="0" destOrd="0" presId="urn:microsoft.com/office/officeart/2008/layout/VerticalCurvedList"/>
    <dgm:cxn modelId="{4AA07E04-39F0-4E63-A76C-AAEC2EF9FB80}" type="presParOf" srcId="{68A387E6-4A97-4282-AE3D-86F632894376}" destId="{0C93A811-0C3E-4BB6-B73A-FE6A7E7270DF}" srcOrd="0" destOrd="0" presId="urn:microsoft.com/office/officeart/2008/layout/VerticalCurvedList"/>
    <dgm:cxn modelId="{9278F7AB-1819-48A1-80BE-4B6CC9737F77}" type="presParOf" srcId="{0C93A811-0C3E-4BB6-B73A-FE6A7E7270DF}" destId="{C4DFCB07-975D-47E2-A2DD-3AC9057EDD6D}" srcOrd="0" destOrd="0" presId="urn:microsoft.com/office/officeart/2008/layout/VerticalCurvedList"/>
    <dgm:cxn modelId="{35433CE8-70B5-45DE-AAC1-80991D0EA89F}" type="presParOf" srcId="{C4DFCB07-975D-47E2-A2DD-3AC9057EDD6D}" destId="{2626BB25-987D-431C-82EE-DBEEC7CAD7CD}" srcOrd="0" destOrd="0" presId="urn:microsoft.com/office/officeart/2008/layout/VerticalCurvedList"/>
    <dgm:cxn modelId="{1A005A4A-300A-492A-B958-F73F2CCF4CB1}" type="presParOf" srcId="{C4DFCB07-975D-47E2-A2DD-3AC9057EDD6D}" destId="{21C24D1F-A9CC-4885-92F9-312D5A2F66D0}" srcOrd="1" destOrd="0" presId="urn:microsoft.com/office/officeart/2008/layout/VerticalCurvedList"/>
    <dgm:cxn modelId="{EA286B5A-2BDF-45B1-979F-B536942C8FAF}" type="presParOf" srcId="{C4DFCB07-975D-47E2-A2DD-3AC9057EDD6D}" destId="{C752AAAE-A004-4779-A52C-520B2BD374E8}" srcOrd="2" destOrd="0" presId="urn:microsoft.com/office/officeart/2008/layout/VerticalCurvedList"/>
    <dgm:cxn modelId="{92121F74-7B53-479C-892C-076CC2A8BF84}" type="presParOf" srcId="{C4DFCB07-975D-47E2-A2DD-3AC9057EDD6D}" destId="{500F5D6C-F8C6-4874-ACFE-61CAFAE896E9}" srcOrd="3" destOrd="0" presId="urn:microsoft.com/office/officeart/2008/layout/VerticalCurvedList"/>
    <dgm:cxn modelId="{E2EC1FDC-FE97-422E-A6C3-825BA0933244}" type="presParOf" srcId="{0C93A811-0C3E-4BB6-B73A-FE6A7E7270DF}" destId="{A26BCFFD-7675-47CC-88A6-C3CB8BDA5B24}" srcOrd="1" destOrd="0" presId="urn:microsoft.com/office/officeart/2008/layout/VerticalCurvedList"/>
    <dgm:cxn modelId="{0153FBAD-DE9A-4116-BA77-B10BCA907A89}" type="presParOf" srcId="{0C93A811-0C3E-4BB6-B73A-FE6A7E7270DF}" destId="{CE071A26-C921-4D49-AEDD-8131EC4259CE}" srcOrd="2" destOrd="0" presId="urn:microsoft.com/office/officeart/2008/layout/VerticalCurvedList"/>
    <dgm:cxn modelId="{2BF47975-9EC9-4ECB-AFD4-B7195CC1801E}" type="presParOf" srcId="{CE071A26-C921-4D49-AEDD-8131EC4259CE}" destId="{8FBE3AB1-54E5-43C2-AC2E-CF315E5BB8F1}" srcOrd="0" destOrd="0" presId="urn:microsoft.com/office/officeart/2008/layout/VerticalCurvedList"/>
    <dgm:cxn modelId="{84545C2B-57C1-4275-9B9B-FEEA936F3E05}" type="presParOf" srcId="{0C93A811-0C3E-4BB6-B73A-FE6A7E7270DF}" destId="{BED801FA-7527-49EF-B982-E23CFB01954E}" srcOrd="3" destOrd="0" presId="urn:microsoft.com/office/officeart/2008/layout/VerticalCurvedList"/>
    <dgm:cxn modelId="{FE9D3D4B-6AF2-48BC-85E2-C977B1D114AF}" type="presParOf" srcId="{0C93A811-0C3E-4BB6-B73A-FE6A7E7270DF}" destId="{DF065514-AB07-4FC2-8D33-AE2BBE15AD8C}" srcOrd="4" destOrd="0" presId="urn:microsoft.com/office/officeart/2008/layout/VerticalCurvedList"/>
    <dgm:cxn modelId="{CFC24B5E-8518-4A78-8C58-377FB1F0ADB4}" type="presParOf" srcId="{DF065514-AB07-4FC2-8D33-AE2BBE15AD8C}" destId="{6A247E47-5435-4CE6-AD5D-6406E0321A45}" srcOrd="0" destOrd="0" presId="urn:microsoft.com/office/officeart/2008/layout/VerticalCurvedList"/>
    <dgm:cxn modelId="{A1E84FD4-A52A-4AA2-B8FF-399A1DC27310}" type="presParOf" srcId="{0C93A811-0C3E-4BB6-B73A-FE6A7E7270DF}" destId="{A94E5D3C-6CE1-479B-AF47-BC79C030D2F1}" srcOrd="5" destOrd="0" presId="urn:microsoft.com/office/officeart/2008/layout/VerticalCurvedList"/>
    <dgm:cxn modelId="{D6A35C8B-A0EF-40A5-A9C2-89261D03BA36}" type="presParOf" srcId="{0C93A811-0C3E-4BB6-B73A-FE6A7E7270DF}" destId="{4C59E1BD-5DF1-492D-BAFE-44D83A70559D}" srcOrd="6" destOrd="0" presId="urn:microsoft.com/office/officeart/2008/layout/VerticalCurvedList"/>
    <dgm:cxn modelId="{5155D0BB-143A-4E74-B24A-FF0F56044171}" type="presParOf" srcId="{4C59E1BD-5DF1-492D-BAFE-44D83A70559D}" destId="{21DB78D4-B99D-41BE-BE58-6C8A6FC0EAF3}" srcOrd="0" destOrd="0" presId="urn:microsoft.com/office/officeart/2008/layout/VerticalCurvedList"/>
    <dgm:cxn modelId="{745CDCE3-1881-49B4-8FF9-7E39DB8B2255}" type="presParOf" srcId="{0C93A811-0C3E-4BB6-B73A-FE6A7E7270DF}" destId="{6A8B635C-65FA-4318-B45A-327C6C30581A}" srcOrd="7" destOrd="0" presId="urn:microsoft.com/office/officeart/2008/layout/VerticalCurvedList"/>
    <dgm:cxn modelId="{A312FBF4-3022-4F55-BD40-6C9B3F9C34AB}" type="presParOf" srcId="{0C93A811-0C3E-4BB6-B73A-FE6A7E7270DF}" destId="{A931D204-6448-46A6-83CA-8975D80C0C3A}" srcOrd="8" destOrd="0" presId="urn:microsoft.com/office/officeart/2008/layout/VerticalCurvedList"/>
    <dgm:cxn modelId="{9004CFBE-783A-45EC-830B-63387A87E029}" type="presParOf" srcId="{A931D204-6448-46A6-83CA-8975D80C0C3A}" destId="{1E1FA20C-8267-49FD-BA81-9F8152DEAAF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7233C0-C91B-417E-9CBC-B99B761EA09E}" type="doc">
      <dgm:prSet loTypeId="urn:microsoft.com/office/officeart/2008/layout/VerticalAccent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79DC787-D131-4058-8172-6DFC4FE57F43}">
      <dgm:prSet phldrT="[Testo]" custT="1"/>
      <dgm:spPr/>
      <dgm:t>
        <a:bodyPr/>
        <a:lstStyle/>
        <a:p>
          <a:r>
            <a:rPr lang="it-IT" sz="1600" dirty="0">
              <a:latin typeface="Baskerville Old Face" panose="02020602080505020303" pitchFamily="18" charset="0"/>
            </a:rPr>
            <a:t>Idrosolubile, resiste bene alla luce e agli acidi</a:t>
          </a:r>
        </a:p>
      </dgm:t>
    </dgm:pt>
    <dgm:pt modelId="{186558DD-9369-4237-BE73-C57CD2A211E7}" type="parTrans" cxnId="{7E00B6CA-F3E6-407A-970C-A735368E5D19}">
      <dgm:prSet/>
      <dgm:spPr/>
      <dgm:t>
        <a:bodyPr/>
        <a:lstStyle/>
        <a:p>
          <a:endParaRPr lang="it-IT"/>
        </a:p>
      </dgm:t>
    </dgm:pt>
    <dgm:pt modelId="{BDBC02BF-AB3E-46FC-8581-FF6249BCB6B8}" type="sibTrans" cxnId="{7E00B6CA-F3E6-407A-970C-A735368E5D19}">
      <dgm:prSet/>
      <dgm:spPr/>
      <dgm:t>
        <a:bodyPr/>
        <a:lstStyle/>
        <a:p>
          <a:endParaRPr lang="it-IT"/>
        </a:p>
      </dgm:t>
    </dgm:pt>
    <dgm:pt modelId="{96C10774-07CC-4E77-BB15-FC77017CE482}">
      <dgm:prSet phldrT="[Testo]" custT="1"/>
      <dgm:spPr/>
      <dgm:t>
        <a:bodyPr/>
        <a:lstStyle/>
        <a:p>
          <a:r>
            <a:rPr lang="it-IT" sz="1600" dirty="0">
              <a:latin typeface="Baskerville Old Face" panose="02020602080505020303" pitchFamily="18" charset="0"/>
            </a:rPr>
            <a:t>Scarsamente resistente a: alcali, antistaminici, contraccettivi, aspirina, </a:t>
          </a:r>
          <a:r>
            <a:rPr lang="it-IT" sz="1600" dirty="0" err="1">
              <a:latin typeface="Baskerville Old Face" panose="02020602080505020303" pitchFamily="18" charset="0"/>
            </a:rPr>
            <a:t>cortisteroidi</a:t>
          </a:r>
          <a:r>
            <a:rPr lang="it-IT" sz="1600" dirty="0">
              <a:latin typeface="Baskerville Old Face" panose="02020602080505020303" pitchFamily="18" charset="0"/>
            </a:rPr>
            <a:t>.</a:t>
          </a:r>
        </a:p>
      </dgm:t>
    </dgm:pt>
    <dgm:pt modelId="{13EFBB26-D411-44F4-BB2D-C5B043D21E04}" type="parTrans" cxnId="{F603BE14-7771-40CA-ADC2-8BFD50CD184F}">
      <dgm:prSet/>
      <dgm:spPr/>
      <dgm:t>
        <a:bodyPr/>
        <a:lstStyle/>
        <a:p>
          <a:endParaRPr lang="it-IT"/>
        </a:p>
      </dgm:t>
    </dgm:pt>
    <dgm:pt modelId="{1A1FB821-1CF9-43AA-8CF0-9C2D2BD60F10}" type="sibTrans" cxnId="{F603BE14-7771-40CA-ADC2-8BFD50CD184F}">
      <dgm:prSet/>
      <dgm:spPr/>
      <dgm:t>
        <a:bodyPr/>
        <a:lstStyle/>
        <a:p>
          <a:endParaRPr lang="it-IT"/>
        </a:p>
      </dgm:t>
    </dgm:pt>
    <dgm:pt modelId="{80974E35-ECA6-4687-9BC7-86194AFAE37B}">
      <dgm:prSet phldrT="[Testo]" custT="1"/>
      <dgm:spPr/>
      <dgm:t>
        <a:bodyPr/>
        <a:lstStyle/>
        <a:p>
          <a:r>
            <a:rPr lang="it-IT" sz="1600" dirty="0">
              <a:latin typeface="Baskerville Old Face" panose="02020602080505020303" pitchFamily="18" charset="0"/>
            </a:rPr>
            <a:t>Stimola il ripristino della vitamina E dai radicali tocoferolo e </a:t>
          </a:r>
          <a:r>
            <a:rPr lang="it-IT" sz="1600" dirty="0" err="1">
              <a:latin typeface="Baskerville Old Face" panose="02020602080505020303" pitchFamily="18" charset="0"/>
            </a:rPr>
            <a:t>tocoferossili</a:t>
          </a:r>
          <a:endParaRPr lang="it-IT" sz="1600" dirty="0">
            <a:latin typeface="Baskerville Old Face" panose="02020602080505020303" pitchFamily="18" charset="0"/>
          </a:endParaRPr>
        </a:p>
      </dgm:t>
    </dgm:pt>
    <dgm:pt modelId="{4ACB1F54-2B2E-4D04-B85A-B56341447957}" type="parTrans" cxnId="{E1080E9C-3D96-470A-BAF2-559F365C8910}">
      <dgm:prSet/>
      <dgm:spPr/>
      <dgm:t>
        <a:bodyPr/>
        <a:lstStyle/>
        <a:p>
          <a:endParaRPr lang="it-IT"/>
        </a:p>
      </dgm:t>
    </dgm:pt>
    <dgm:pt modelId="{CA702883-8111-47A6-8C9D-22D543C38520}" type="sibTrans" cxnId="{E1080E9C-3D96-470A-BAF2-559F365C8910}">
      <dgm:prSet/>
      <dgm:spPr/>
      <dgm:t>
        <a:bodyPr/>
        <a:lstStyle/>
        <a:p>
          <a:endParaRPr lang="it-IT"/>
        </a:p>
      </dgm:t>
    </dgm:pt>
    <dgm:pt modelId="{FD1ADB80-B0CA-4945-A52D-75AB2BC24697}">
      <dgm:prSet phldrT="[Testo]" custT="1"/>
      <dgm:spPr/>
      <dgm:t>
        <a:bodyPr/>
        <a:lstStyle/>
        <a:p>
          <a:r>
            <a:rPr lang="it-IT" sz="1600" dirty="0">
              <a:latin typeface="Baskerville Old Face" panose="02020602080505020303" pitchFamily="18" charset="0"/>
            </a:rPr>
            <a:t>Agisce come catalizzatore nella respirazione cellulare</a:t>
          </a:r>
        </a:p>
      </dgm:t>
    </dgm:pt>
    <dgm:pt modelId="{2A3978F4-7400-4F8F-B8A9-57C969A4C321}" type="parTrans" cxnId="{D81E28D1-B317-4934-AB50-9957AD7A818F}">
      <dgm:prSet/>
      <dgm:spPr/>
      <dgm:t>
        <a:bodyPr/>
        <a:lstStyle/>
        <a:p>
          <a:endParaRPr lang="it-IT"/>
        </a:p>
      </dgm:t>
    </dgm:pt>
    <dgm:pt modelId="{64FB18F9-D5C5-4E22-8B48-AA3B6128E287}" type="sibTrans" cxnId="{D81E28D1-B317-4934-AB50-9957AD7A818F}">
      <dgm:prSet/>
      <dgm:spPr/>
      <dgm:t>
        <a:bodyPr/>
        <a:lstStyle/>
        <a:p>
          <a:endParaRPr lang="it-IT"/>
        </a:p>
      </dgm:t>
    </dgm:pt>
    <dgm:pt modelId="{0444D0C9-5D9A-4B44-8504-57C20C314188}">
      <dgm:prSet phldrT="[Testo]" custT="1"/>
      <dgm:spPr/>
      <dgm:t>
        <a:bodyPr/>
        <a:lstStyle/>
        <a:p>
          <a:r>
            <a:rPr lang="it-IT" sz="1600" dirty="0">
              <a:latin typeface="Baskerville Old Face" panose="02020602080505020303" pitchFamily="18" charset="0"/>
            </a:rPr>
            <a:t>È essenziale per la formazione del collagene e per mantenere elastici i tessuti cartilaginei, vasi sanguigni, ossa e denti</a:t>
          </a:r>
        </a:p>
      </dgm:t>
    </dgm:pt>
    <dgm:pt modelId="{71D7EC06-E55E-459B-B3E7-C06AA875424F}" type="parTrans" cxnId="{E1D1FABE-5225-44D7-88C4-1C24E482BD8A}">
      <dgm:prSet/>
      <dgm:spPr/>
      <dgm:t>
        <a:bodyPr/>
        <a:lstStyle/>
        <a:p>
          <a:endParaRPr lang="it-IT"/>
        </a:p>
      </dgm:t>
    </dgm:pt>
    <dgm:pt modelId="{2B37B2E1-5116-43B7-8289-8D94D7CCA4BC}" type="sibTrans" cxnId="{E1D1FABE-5225-44D7-88C4-1C24E482BD8A}">
      <dgm:prSet/>
      <dgm:spPr/>
      <dgm:t>
        <a:bodyPr/>
        <a:lstStyle/>
        <a:p>
          <a:endParaRPr lang="it-IT"/>
        </a:p>
      </dgm:t>
    </dgm:pt>
    <dgm:pt modelId="{9228582A-9C97-45DE-9A84-D405B5A059E0}" type="pres">
      <dgm:prSet presAssocID="{457233C0-C91B-417E-9CBC-B99B761EA09E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it-IT"/>
        </a:p>
      </dgm:t>
    </dgm:pt>
    <dgm:pt modelId="{540C9EDA-7105-45F9-874F-BDCF299E9781}" type="pres">
      <dgm:prSet presAssocID="{C79DC787-D131-4058-8172-6DFC4FE57F43}" presName="parenttextcomposite" presStyleCnt="0"/>
      <dgm:spPr/>
    </dgm:pt>
    <dgm:pt modelId="{2108523B-1027-4012-B89F-71213A3D11E1}" type="pres">
      <dgm:prSet presAssocID="{C79DC787-D131-4058-8172-6DFC4FE57F43}" presName="parenttext" presStyleLbl="revTx" presStyleIdx="0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4F4FEBF-6B0D-4DED-A377-46FC7F7D51EC}" type="pres">
      <dgm:prSet presAssocID="{C79DC787-D131-4058-8172-6DFC4FE57F43}" presName="parallelogramComposite" presStyleCnt="0"/>
      <dgm:spPr/>
    </dgm:pt>
    <dgm:pt modelId="{E1E02924-59E3-4118-A166-943B145A98FA}" type="pres">
      <dgm:prSet presAssocID="{C79DC787-D131-4058-8172-6DFC4FE57F43}" presName="parallelogram1" presStyleLbl="alignNode1" presStyleIdx="0" presStyleCnt="35"/>
      <dgm:spPr/>
    </dgm:pt>
    <dgm:pt modelId="{9DB69B20-EDA3-43D6-BB6B-31E49E967071}" type="pres">
      <dgm:prSet presAssocID="{C79DC787-D131-4058-8172-6DFC4FE57F43}" presName="parallelogram2" presStyleLbl="alignNode1" presStyleIdx="1" presStyleCnt="35"/>
      <dgm:spPr/>
    </dgm:pt>
    <dgm:pt modelId="{231D518D-EC0D-47ED-B685-473FD463BCB1}" type="pres">
      <dgm:prSet presAssocID="{C79DC787-D131-4058-8172-6DFC4FE57F43}" presName="parallelogram3" presStyleLbl="alignNode1" presStyleIdx="2" presStyleCnt="35"/>
      <dgm:spPr/>
    </dgm:pt>
    <dgm:pt modelId="{B6BBC3FD-8B78-405F-8F1C-15358CF464C6}" type="pres">
      <dgm:prSet presAssocID="{C79DC787-D131-4058-8172-6DFC4FE57F43}" presName="parallelogram4" presStyleLbl="alignNode1" presStyleIdx="3" presStyleCnt="35"/>
      <dgm:spPr/>
    </dgm:pt>
    <dgm:pt modelId="{2E6FD492-EAA2-4EB1-A20B-28943316B280}" type="pres">
      <dgm:prSet presAssocID="{C79DC787-D131-4058-8172-6DFC4FE57F43}" presName="parallelogram5" presStyleLbl="alignNode1" presStyleIdx="4" presStyleCnt="35"/>
      <dgm:spPr/>
    </dgm:pt>
    <dgm:pt modelId="{177DA8E5-79E4-4D26-8BEA-DB5D4011FF67}" type="pres">
      <dgm:prSet presAssocID="{C79DC787-D131-4058-8172-6DFC4FE57F43}" presName="parallelogram6" presStyleLbl="alignNode1" presStyleIdx="5" presStyleCnt="35"/>
      <dgm:spPr/>
    </dgm:pt>
    <dgm:pt modelId="{3B0B8440-1FE1-4C4F-8039-E4C2A8E71BF0}" type="pres">
      <dgm:prSet presAssocID="{C79DC787-D131-4058-8172-6DFC4FE57F43}" presName="parallelogram7" presStyleLbl="alignNode1" presStyleIdx="6" presStyleCnt="35"/>
      <dgm:spPr/>
    </dgm:pt>
    <dgm:pt modelId="{E68ECDA7-EA29-4433-9158-4BE5CF9FD5DD}" type="pres">
      <dgm:prSet presAssocID="{BDBC02BF-AB3E-46FC-8581-FF6249BCB6B8}" presName="sibTrans" presStyleCnt="0"/>
      <dgm:spPr/>
    </dgm:pt>
    <dgm:pt modelId="{AEC32062-CEB7-4705-ACAB-53DFE5F11AA5}" type="pres">
      <dgm:prSet presAssocID="{96C10774-07CC-4E77-BB15-FC77017CE482}" presName="parenttextcomposite" presStyleCnt="0"/>
      <dgm:spPr/>
    </dgm:pt>
    <dgm:pt modelId="{B4A6A9C3-5EEB-441F-B05B-FA3F2A249A20}" type="pres">
      <dgm:prSet presAssocID="{96C10774-07CC-4E77-BB15-FC77017CE482}" presName="parenttext" presStyleLbl="revTx" presStyleIdx="1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776CB84-B9B4-4A17-B646-FD6479AC8748}" type="pres">
      <dgm:prSet presAssocID="{96C10774-07CC-4E77-BB15-FC77017CE482}" presName="parallelogramComposite" presStyleCnt="0"/>
      <dgm:spPr/>
    </dgm:pt>
    <dgm:pt modelId="{0A2C8F96-A06C-4597-8EB8-CA5825D54771}" type="pres">
      <dgm:prSet presAssocID="{96C10774-07CC-4E77-BB15-FC77017CE482}" presName="parallelogram1" presStyleLbl="alignNode1" presStyleIdx="7" presStyleCnt="35"/>
      <dgm:spPr/>
    </dgm:pt>
    <dgm:pt modelId="{9FC135D7-1817-41F8-A6CF-16ED87202D99}" type="pres">
      <dgm:prSet presAssocID="{96C10774-07CC-4E77-BB15-FC77017CE482}" presName="parallelogram2" presStyleLbl="alignNode1" presStyleIdx="8" presStyleCnt="35"/>
      <dgm:spPr/>
    </dgm:pt>
    <dgm:pt modelId="{B8F9F63C-7115-46DE-A2B4-50490BFFA2A7}" type="pres">
      <dgm:prSet presAssocID="{96C10774-07CC-4E77-BB15-FC77017CE482}" presName="parallelogram3" presStyleLbl="alignNode1" presStyleIdx="9" presStyleCnt="35"/>
      <dgm:spPr/>
    </dgm:pt>
    <dgm:pt modelId="{CDD8E739-1AFB-4363-9630-9EC9DB8E0506}" type="pres">
      <dgm:prSet presAssocID="{96C10774-07CC-4E77-BB15-FC77017CE482}" presName="parallelogram4" presStyleLbl="alignNode1" presStyleIdx="10" presStyleCnt="35"/>
      <dgm:spPr/>
    </dgm:pt>
    <dgm:pt modelId="{E56B5CF2-2438-4E3E-982A-09C3BEEE26F3}" type="pres">
      <dgm:prSet presAssocID="{96C10774-07CC-4E77-BB15-FC77017CE482}" presName="parallelogram5" presStyleLbl="alignNode1" presStyleIdx="11" presStyleCnt="35"/>
      <dgm:spPr/>
    </dgm:pt>
    <dgm:pt modelId="{129FD69F-915C-48FE-A945-AC2D71C1483D}" type="pres">
      <dgm:prSet presAssocID="{96C10774-07CC-4E77-BB15-FC77017CE482}" presName="parallelogram6" presStyleLbl="alignNode1" presStyleIdx="12" presStyleCnt="35"/>
      <dgm:spPr/>
    </dgm:pt>
    <dgm:pt modelId="{94942301-DC70-457A-A147-2C2540005173}" type="pres">
      <dgm:prSet presAssocID="{96C10774-07CC-4E77-BB15-FC77017CE482}" presName="parallelogram7" presStyleLbl="alignNode1" presStyleIdx="13" presStyleCnt="35"/>
      <dgm:spPr/>
    </dgm:pt>
    <dgm:pt modelId="{38B065AB-2BDA-4174-9E02-5A0DBD0A98EE}" type="pres">
      <dgm:prSet presAssocID="{1A1FB821-1CF9-43AA-8CF0-9C2D2BD60F10}" presName="sibTrans" presStyleCnt="0"/>
      <dgm:spPr/>
    </dgm:pt>
    <dgm:pt modelId="{8415FC3D-4455-47DD-991F-B8E6454F3DCD}" type="pres">
      <dgm:prSet presAssocID="{80974E35-ECA6-4687-9BC7-86194AFAE37B}" presName="parenttextcomposite" presStyleCnt="0"/>
      <dgm:spPr/>
    </dgm:pt>
    <dgm:pt modelId="{2C9C0FF3-1D3C-4C37-BB2D-81DC08291A52}" type="pres">
      <dgm:prSet presAssocID="{80974E35-ECA6-4687-9BC7-86194AFAE37B}" presName="parenttext" presStyleLbl="revTx" presStyleIdx="2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0083F51-C6ED-41A1-A43D-ACF55F6F3AFB}" type="pres">
      <dgm:prSet presAssocID="{80974E35-ECA6-4687-9BC7-86194AFAE37B}" presName="parallelogramComposite" presStyleCnt="0"/>
      <dgm:spPr/>
    </dgm:pt>
    <dgm:pt modelId="{330EB714-D518-40ED-8953-C3780A8880BD}" type="pres">
      <dgm:prSet presAssocID="{80974E35-ECA6-4687-9BC7-86194AFAE37B}" presName="parallelogram1" presStyleLbl="alignNode1" presStyleIdx="14" presStyleCnt="35"/>
      <dgm:spPr/>
    </dgm:pt>
    <dgm:pt modelId="{35C099DF-AA81-43F3-95BC-22029698FC09}" type="pres">
      <dgm:prSet presAssocID="{80974E35-ECA6-4687-9BC7-86194AFAE37B}" presName="parallelogram2" presStyleLbl="alignNode1" presStyleIdx="15" presStyleCnt="35"/>
      <dgm:spPr/>
    </dgm:pt>
    <dgm:pt modelId="{1427339B-2C33-4397-A267-93148D54C447}" type="pres">
      <dgm:prSet presAssocID="{80974E35-ECA6-4687-9BC7-86194AFAE37B}" presName="parallelogram3" presStyleLbl="alignNode1" presStyleIdx="16" presStyleCnt="35"/>
      <dgm:spPr/>
    </dgm:pt>
    <dgm:pt modelId="{314108D7-BBDE-460B-BF5B-A2BAC9AB1FFD}" type="pres">
      <dgm:prSet presAssocID="{80974E35-ECA6-4687-9BC7-86194AFAE37B}" presName="parallelogram4" presStyleLbl="alignNode1" presStyleIdx="17" presStyleCnt="35"/>
      <dgm:spPr/>
    </dgm:pt>
    <dgm:pt modelId="{6C04494F-BBED-4BFB-B268-8455C9A4C386}" type="pres">
      <dgm:prSet presAssocID="{80974E35-ECA6-4687-9BC7-86194AFAE37B}" presName="parallelogram5" presStyleLbl="alignNode1" presStyleIdx="18" presStyleCnt="35"/>
      <dgm:spPr/>
    </dgm:pt>
    <dgm:pt modelId="{61043DAB-815D-4736-8F0D-B6122DC1DD1C}" type="pres">
      <dgm:prSet presAssocID="{80974E35-ECA6-4687-9BC7-86194AFAE37B}" presName="parallelogram6" presStyleLbl="alignNode1" presStyleIdx="19" presStyleCnt="35"/>
      <dgm:spPr/>
    </dgm:pt>
    <dgm:pt modelId="{1D1639AB-490C-419A-9989-48AEB7601F0F}" type="pres">
      <dgm:prSet presAssocID="{80974E35-ECA6-4687-9BC7-86194AFAE37B}" presName="parallelogram7" presStyleLbl="alignNode1" presStyleIdx="20" presStyleCnt="35"/>
      <dgm:spPr/>
    </dgm:pt>
    <dgm:pt modelId="{BC9BA4DB-E75B-4037-827A-0F4F6E1C6782}" type="pres">
      <dgm:prSet presAssocID="{CA702883-8111-47A6-8C9D-22D543C38520}" presName="sibTrans" presStyleCnt="0"/>
      <dgm:spPr/>
    </dgm:pt>
    <dgm:pt modelId="{98CAE374-B03E-4EA2-9388-C980BAF1E8C4}" type="pres">
      <dgm:prSet presAssocID="{FD1ADB80-B0CA-4945-A52D-75AB2BC24697}" presName="parenttextcomposite" presStyleCnt="0"/>
      <dgm:spPr/>
    </dgm:pt>
    <dgm:pt modelId="{315B504A-B35F-405A-9EBE-FCC0BB0FA8A5}" type="pres">
      <dgm:prSet presAssocID="{FD1ADB80-B0CA-4945-A52D-75AB2BC24697}" presName="parenttext" presStyleLbl="revTx" presStyleIdx="3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2E6CF0C-35A7-4CF6-AAE8-669D99FDA14A}" type="pres">
      <dgm:prSet presAssocID="{FD1ADB80-B0CA-4945-A52D-75AB2BC24697}" presName="parallelogramComposite" presStyleCnt="0"/>
      <dgm:spPr/>
    </dgm:pt>
    <dgm:pt modelId="{B53D764A-302E-465F-8DC3-82A073B9B789}" type="pres">
      <dgm:prSet presAssocID="{FD1ADB80-B0CA-4945-A52D-75AB2BC24697}" presName="parallelogram1" presStyleLbl="alignNode1" presStyleIdx="21" presStyleCnt="35"/>
      <dgm:spPr/>
    </dgm:pt>
    <dgm:pt modelId="{5D2A6444-0030-4A5F-851E-9E3374AB95D4}" type="pres">
      <dgm:prSet presAssocID="{FD1ADB80-B0CA-4945-A52D-75AB2BC24697}" presName="parallelogram2" presStyleLbl="alignNode1" presStyleIdx="22" presStyleCnt="35"/>
      <dgm:spPr/>
    </dgm:pt>
    <dgm:pt modelId="{20DE218D-2E85-47BD-B59C-99894C7F98E8}" type="pres">
      <dgm:prSet presAssocID="{FD1ADB80-B0CA-4945-A52D-75AB2BC24697}" presName="parallelogram3" presStyleLbl="alignNode1" presStyleIdx="23" presStyleCnt="35"/>
      <dgm:spPr/>
    </dgm:pt>
    <dgm:pt modelId="{5988E794-CA13-46BE-8B11-1838B2788D88}" type="pres">
      <dgm:prSet presAssocID="{FD1ADB80-B0CA-4945-A52D-75AB2BC24697}" presName="parallelogram4" presStyleLbl="alignNode1" presStyleIdx="24" presStyleCnt="35"/>
      <dgm:spPr/>
    </dgm:pt>
    <dgm:pt modelId="{3F9A9911-0770-416C-988D-B1CD72B68DD5}" type="pres">
      <dgm:prSet presAssocID="{FD1ADB80-B0CA-4945-A52D-75AB2BC24697}" presName="parallelogram5" presStyleLbl="alignNode1" presStyleIdx="25" presStyleCnt="35"/>
      <dgm:spPr/>
    </dgm:pt>
    <dgm:pt modelId="{3C841144-9B0F-4520-BCF9-90A574DA677D}" type="pres">
      <dgm:prSet presAssocID="{FD1ADB80-B0CA-4945-A52D-75AB2BC24697}" presName="parallelogram6" presStyleLbl="alignNode1" presStyleIdx="26" presStyleCnt="35"/>
      <dgm:spPr/>
    </dgm:pt>
    <dgm:pt modelId="{92E029E1-7EDB-4ADA-845A-649F831FA393}" type="pres">
      <dgm:prSet presAssocID="{FD1ADB80-B0CA-4945-A52D-75AB2BC24697}" presName="parallelogram7" presStyleLbl="alignNode1" presStyleIdx="27" presStyleCnt="35"/>
      <dgm:spPr/>
    </dgm:pt>
    <dgm:pt modelId="{727F562B-AF28-44E2-BD09-C0067EF0ED37}" type="pres">
      <dgm:prSet presAssocID="{64FB18F9-D5C5-4E22-8B48-AA3B6128E287}" presName="sibTrans" presStyleCnt="0"/>
      <dgm:spPr/>
    </dgm:pt>
    <dgm:pt modelId="{19E31455-2781-4BD5-BA6E-752232E5B327}" type="pres">
      <dgm:prSet presAssocID="{0444D0C9-5D9A-4B44-8504-57C20C314188}" presName="parenttextcomposite" presStyleCnt="0"/>
      <dgm:spPr/>
    </dgm:pt>
    <dgm:pt modelId="{1A3AF101-EEE8-4DC1-BB49-CF73C8DC0C65}" type="pres">
      <dgm:prSet presAssocID="{0444D0C9-5D9A-4B44-8504-57C20C314188}" presName="parenttext" presStyleLbl="revTx" presStyleIdx="4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89C85C6-B49E-4136-83E1-45A1966E4EC3}" type="pres">
      <dgm:prSet presAssocID="{0444D0C9-5D9A-4B44-8504-57C20C314188}" presName="parallelogramComposite" presStyleCnt="0"/>
      <dgm:spPr/>
    </dgm:pt>
    <dgm:pt modelId="{4A73AB03-2DE6-43F2-B2D2-05A20143BEF5}" type="pres">
      <dgm:prSet presAssocID="{0444D0C9-5D9A-4B44-8504-57C20C314188}" presName="parallelogram1" presStyleLbl="alignNode1" presStyleIdx="28" presStyleCnt="35"/>
      <dgm:spPr/>
    </dgm:pt>
    <dgm:pt modelId="{9A3062E4-93D6-4A69-84F3-456C88EDDEB7}" type="pres">
      <dgm:prSet presAssocID="{0444D0C9-5D9A-4B44-8504-57C20C314188}" presName="parallelogram2" presStyleLbl="alignNode1" presStyleIdx="29" presStyleCnt="35"/>
      <dgm:spPr/>
    </dgm:pt>
    <dgm:pt modelId="{049D8811-0DBF-4372-8348-56F4B0D1BBC4}" type="pres">
      <dgm:prSet presAssocID="{0444D0C9-5D9A-4B44-8504-57C20C314188}" presName="parallelogram3" presStyleLbl="alignNode1" presStyleIdx="30" presStyleCnt="35"/>
      <dgm:spPr/>
    </dgm:pt>
    <dgm:pt modelId="{777C09E9-D4BA-4771-AC75-52B868DD3732}" type="pres">
      <dgm:prSet presAssocID="{0444D0C9-5D9A-4B44-8504-57C20C314188}" presName="parallelogram4" presStyleLbl="alignNode1" presStyleIdx="31" presStyleCnt="35"/>
      <dgm:spPr/>
    </dgm:pt>
    <dgm:pt modelId="{61E74164-0EFB-4880-B005-37EAA7EC3445}" type="pres">
      <dgm:prSet presAssocID="{0444D0C9-5D9A-4B44-8504-57C20C314188}" presName="parallelogram5" presStyleLbl="alignNode1" presStyleIdx="32" presStyleCnt="35"/>
      <dgm:spPr/>
    </dgm:pt>
    <dgm:pt modelId="{5E672A42-7247-4791-A9EB-4CAB2BAB07E4}" type="pres">
      <dgm:prSet presAssocID="{0444D0C9-5D9A-4B44-8504-57C20C314188}" presName="parallelogram6" presStyleLbl="alignNode1" presStyleIdx="33" presStyleCnt="35"/>
      <dgm:spPr/>
    </dgm:pt>
    <dgm:pt modelId="{0F7AC2A1-6696-407A-9C4E-4CB10E511294}" type="pres">
      <dgm:prSet presAssocID="{0444D0C9-5D9A-4B44-8504-57C20C314188}" presName="parallelogram7" presStyleLbl="alignNode1" presStyleIdx="34" presStyleCnt="35"/>
      <dgm:spPr/>
    </dgm:pt>
  </dgm:ptLst>
  <dgm:cxnLst>
    <dgm:cxn modelId="{E1D1FABE-5225-44D7-88C4-1C24E482BD8A}" srcId="{457233C0-C91B-417E-9CBC-B99B761EA09E}" destId="{0444D0C9-5D9A-4B44-8504-57C20C314188}" srcOrd="4" destOrd="0" parTransId="{71D7EC06-E55E-459B-B3E7-C06AA875424F}" sibTransId="{2B37B2E1-5116-43B7-8289-8D94D7CCA4BC}"/>
    <dgm:cxn modelId="{D81E28D1-B317-4934-AB50-9957AD7A818F}" srcId="{457233C0-C91B-417E-9CBC-B99B761EA09E}" destId="{FD1ADB80-B0CA-4945-A52D-75AB2BC24697}" srcOrd="3" destOrd="0" parTransId="{2A3978F4-7400-4F8F-B8A9-57C969A4C321}" sibTransId="{64FB18F9-D5C5-4E22-8B48-AA3B6128E287}"/>
    <dgm:cxn modelId="{7E00B6CA-F3E6-407A-970C-A735368E5D19}" srcId="{457233C0-C91B-417E-9CBC-B99B761EA09E}" destId="{C79DC787-D131-4058-8172-6DFC4FE57F43}" srcOrd="0" destOrd="0" parTransId="{186558DD-9369-4237-BE73-C57CD2A211E7}" sibTransId="{BDBC02BF-AB3E-46FC-8581-FF6249BCB6B8}"/>
    <dgm:cxn modelId="{7212BBEB-8955-4874-9C48-F4407EB7EC0E}" type="presOf" srcId="{457233C0-C91B-417E-9CBC-B99B761EA09E}" destId="{9228582A-9C97-45DE-9A84-D405B5A059E0}" srcOrd="0" destOrd="0" presId="urn:microsoft.com/office/officeart/2008/layout/VerticalAccentList"/>
    <dgm:cxn modelId="{E1080E9C-3D96-470A-BAF2-559F365C8910}" srcId="{457233C0-C91B-417E-9CBC-B99B761EA09E}" destId="{80974E35-ECA6-4687-9BC7-86194AFAE37B}" srcOrd="2" destOrd="0" parTransId="{4ACB1F54-2B2E-4D04-B85A-B56341447957}" sibTransId="{CA702883-8111-47A6-8C9D-22D543C38520}"/>
    <dgm:cxn modelId="{F603BE14-7771-40CA-ADC2-8BFD50CD184F}" srcId="{457233C0-C91B-417E-9CBC-B99B761EA09E}" destId="{96C10774-07CC-4E77-BB15-FC77017CE482}" srcOrd="1" destOrd="0" parTransId="{13EFBB26-D411-44F4-BB2D-C5B043D21E04}" sibTransId="{1A1FB821-1CF9-43AA-8CF0-9C2D2BD60F10}"/>
    <dgm:cxn modelId="{949DCCEA-B4E0-4A97-A8FA-799F618D6E06}" type="presOf" srcId="{FD1ADB80-B0CA-4945-A52D-75AB2BC24697}" destId="{315B504A-B35F-405A-9EBE-FCC0BB0FA8A5}" srcOrd="0" destOrd="0" presId="urn:microsoft.com/office/officeart/2008/layout/VerticalAccentList"/>
    <dgm:cxn modelId="{665637E8-CFBF-401F-BEAB-5368D9FE1531}" type="presOf" srcId="{96C10774-07CC-4E77-BB15-FC77017CE482}" destId="{B4A6A9C3-5EEB-441F-B05B-FA3F2A249A20}" srcOrd="0" destOrd="0" presId="urn:microsoft.com/office/officeart/2008/layout/VerticalAccentList"/>
    <dgm:cxn modelId="{D90B027B-F4C5-46A0-A7EB-0718013D31CD}" type="presOf" srcId="{80974E35-ECA6-4687-9BC7-86194AFAE37B}" destId="{2C9C0FF3-1D3C-4C37-BB2D-81DC08291A52}" srcOrd="0" destOrd="0" presId="urn:microsoft.com/office/officeart/2008/layout/VerticalAccentList"/>
    <dgm:cxn modelId="{DA20A067-3508-469F-AA1F-FC5869650EA4}" type="presOf" srcId="{C79DC787-D131-4058-8172-6DFC4FE57F43}" destId="{2108523B-1027-4012-B89F-71213A3D11E1}" srcOrd="0" destOrd="0" presId="urn:microsoft.com/office/officeart/2008/layout/VerticalAccentList"/>
    <dgm:cxn modelId="{D6FC09D3-66BA-4D37-AB60-3D50A2B02306}" type="presOf" srcId="{0444D0C9-5D9A-4B44-8504-57C20C314188}" destId="{1A3AF101-EEE8-4DC1-BB49-CF73C8DC0C65}" srcOrd="0" destOrd="0" presId="urn:microsoft.com/office/officeart/2008/layout/VerticalAccentList"/>
    <dgm:cxn modelId="{7B5B196E-2D9F-4018-BEAF-D7714B9810BD}" type="presParOf" srcId="{9228582A-9C97-45DE-9A84-D405B5A059E0}" destId="{540C9EDA-7105-45F9-874F-BDCF299E9781}" srcOrd="0" destOrd="0" presId="urn:microsoft.com/office/officeart/2008/layout/VerticalAccentList"/>
    <dgm:cxn modelId="{8AD1DBB7-1862-46D8-8485-CF09652B82B4}" type="presParOf" srcId="{540C9EDA-7105-45F9-874F-BDCF299E9781}" destId="{2108523B-1027-4012-B89F-71213A3D11E1}" srcOrd="0" destOrd="0" presId="urn:microsoft.com/office/officeart/2008/layout/VerticalAccentList"/>
    <dgm:cxn modelId="{786C9F94-5F7B-4BCE-90DB-2F3B0CE05305}" type="presParOf" srcId="{9228582A-9C97-45DE-9A84-D405B5A059E0}" destId="{A4F4FEBF-6B0D-4DED-A377-46FC7F7D51EC}" srcOrd="1" destOrd="0" presId="urn:microsoft.com/office/officeart/2008/layout/VerticalAccentList"/>
    <dgm:cxn modelId="{2EA96AA7-EB62-475D-BE9E-BB209D27B070}" type="presParOf" srcId="{A4F4FEBF-6B0D-4DED-A377-46FC7F7D51EC}" destId="{E1E02924-59E3-4118-A166-943B145A98FA}" srcOrd="0" destOrd="0" presId="urn:microsoft.com/office/officeart/2008/layout/VerticalAccentList"/>
    <dgm:cxn modelId="{0477C0AE-576B-4EC5-AD8B-5F8D76D18934}" type="presParOf" srcId="{A4F4FEBF-6B0D-4DED-A377-46FC7F7D51EC}" destId="{9DB69B20-EDA3-43D6-BB6B-31E49E967071}" srcOrd="1" destOrd="0" presId="urn:microsoft.com/office/officeart/2008/layout/VerticalAccentList"/>
    <dgm:cxn modelId="{D6D6CEF0-5069-4608-BFC1-D84B488ABA59}" type="presParOf" srcId="{A4F4FEBF-6B0D-4DED-A377-46FC7F7D51EC}" destId="{231D518D-EC0D-47ED-B685-473FD463BCB1}" srcOrd="2" destOrd="0" presId="urn:microsoft.com/office/officeart/2008/layout/VerticalAccentList"/>
    <dgm:cxn modelId="{8927C0DF-AA6D-43A6-8738-2C1DCBE64D19}" type="presParOf" srcId="{A4F4FEBF-6B0D-4DED-A377-46FC7F7D51EC}" destId="{B6BBC3FD-8B78-405F-8F1C-15358CF464C6}" srcOrd="3" destOrd="0" presId="urn:microsoft.com/office/officeart/2008/layout/VerticalAccentList"/>
    <dgm:cxn modelId="{EAB63B07-1927-491C-B244-01F2092ED7A4}" type="presParOf" srcId="{A4F4FEBF-6B0D-4DED-A377-46FC7F7D51EC}" destId="{2E6FD492-EAA2-4EB1-A20B-28943316B280}" srcOrd="4" destOrd="0" presId="urn:microsoft.com/office/officeart/2008/layout/VerticalAccentList"/>
    <dgm:cxn modelId="{A1919B09-8046-46D4-8DB7-E666C2E9A601}" type="presParOf" srcId="{A4F4FEBF-6B0D-4DED-A377-46FC7F7D51EC}" destId="{177DA8E5-79E4-4D26-8BEA-DB5D4011FF67}" srcOrd="5" destOrd="0" presId="urn:microsoft.com/office/officeart/2008/layout/VerticalAccentList"/>
    <dgm:cxn modelId="{C1B50687-63FD-41E2-8683-504C194F82B5}" type="presParOf" srcId="{A4F4FEBF-6B0D-4DED-A377-46FC7F7D51EC}" destId="{3B0B8440-1FE1-4C4F-8039-E4C2A8E71BF0}" srcOrd="6" destOrd="0" presId="urn:microsoft.com/office/officeart/2008/layout/VerticalAccentList"/>
    <dgm:cxn modelId="{CF98F681-829D-406B-B9C6-155765DE4401}" type="presParOf" srcId="{9228582A-9C97-45DE-9A84-D405B5A059E0}" destId="{E68ECDA7-EA29-4433-9158-4BE5CF9FD5DD}" srcOrd="2" destOrd="0" presId="urn:microsoft.com/office/officeart/2008/layout/VerticalAccentList"/>
    <dgm:cxn modelId="{3973F92F-F34B-453B-9104-BBB5895890EE}" type="presParOf" srcId="{9228582A-9C97-45DE-9A84-D405B5A059E0}" destId="{AEC32062-CEB7-4705-ACAB-53DFE5F11AA5}" srcOrd="3" destOrd="0" presId="urn:microsoft.com/office/officeart/2008/layout/VerticalAccentList"/>
    <dgm:cxn modelId="{1A4A2A47-89E9-46BA-ABAF-963E32D62F3A}" type="presParOf" srcId="{AEC32062-CEB7-4705-ACAB-53DFE5F11AA5}" destId="{B4A6A9C3-5EEB-441F-B05B-FA3F2A249A20}" srcOrd="0" destOrd="0" presId="urn:microsoft.com/office/officeart/2008/layout/VerticalAccentList"/>
    <dgm:cxn modelId="{62C5A69C-B523-48B4-AA81-27BF04768AE8}" type="presParOf" srcId="{9228582A-9C97-45DE-9A84-D405B5A059E0}" destId="{7776CB84-B9B4-4A17-B646-FD6479AC8748}" srcOrd="4" destOrd="0" presId="urn:microsoft.com/office/officeart/2008/layout/VerticalAccentList"/>
    <dgm:cxn modelId="{DFB61541-ADE2-4E08-B13E-141A029F9B14}" type="presParOf" srcId="{7776CB84-B9B4-4A17-B646-FD6479AC8748}" destId="{0A2C8F96-A06C-4597-8EB8-CA5825D54771}" srcOrd="0" destOrd="0" presId="urn:microsoft.com/office/officeart/2008/layout/VerticalAccentList"/>
    <dgm:cxn modelId="{83B075D6-8B06-4460-8A60-CE79D28AA090}" type="presParOf" srcId="{7776CB84-B9B4-4A17-B646-FD6479AC8748}" destId="{9FC135D7-1817-41F8-A6CF-16ED87202D99}" srcOrd="1" destOrd="0" presId="urn:microsoft.com/office/officeart/2008/layout/VerticalAccentList"/>
    <dgm:cxn modelId="{C29B18ED-6D1D-4BA4-84DF-41D59AAE06E7}" type="presParOf" srcId="{7776CB84-B9B4-4A17-B646-FD6479AC8748}" destId="{B8F9F63C-7115-46DE-A2B4-50490BFFA2A7}" srcOrd="2" destOrd="0" presId="urn:microsoft.com/office/officeart/2008/layout/VerticalAccentList"/>
    <dgm:cxn modelId="{EF593622-B87B-4F7D-945B-9C449B08389F}" type="presParOf" srcId="{7776CB84-B9B4-4A17-B646-FD6479AC8748}" destId="{CDD8E739-1AFB-4363-9630-9EC9DB8E0506}" srcOrd="3" destOrd="0" presId="urn:microsoft.com/office/officeart/2008/layout/VerticalAccentList"/>
    <dgm:cxn modelId="{5DE0F351-E793-4568-81A0-565D59E84ED2}" type="presParOf" srcId="{7776CB84-B9B4-4A17-B646-FD6479AC8748}" destId="{E56B5CF2-2438-4E3E-982A-09C3BEEE26F3}" srcOrd="4" destOrd="0" presId="urn:microsoft.com/office/officeart/2008/layout/VerticalAccentList"/>
    <dgm:cxn modelId="{3D720606-4B3A-482E-8D5C-9930F5E0341D}" type="presParOf" srcId="{7776CB84-B9B4-4A17-B646-FD6479AC8748}" destId="{129FD69F-915C-48FE-A945-AC2D71C1483D}" srcOrd="5" destOrd="0" presId="urn:microsoft.com/office/officeart/2008/layout/VerticalAccentList"/>
    <dgm:cxn modelId="{0095CB53-26F9-499A-9C8D-D58271765A72}" type="presParOf" srcId="{7776CB84-B9B4-4A17-B646-FD6479AC8748}" destId="{94942301-DC70-457A-A147-2C2540005173}" srcOrd="6" destOrd="0" presId="urn:microsoft.com/office/officeart/2008/layout/VerticalAccentList"/>
    <dgm:cxn modelId="{0616D19B-7451-4070-8D5F-8F4BADF1E617}" type="presParOf" srcId="{9228582A-9C97-45DE-9A84-D405B5A059E0}" destId="{38B065AB-2BDA-4174-9E02-5A0DBD0A98EE}" srcOrd="5" destOrd="0" presId="urn:microsoft.com/office/officeart/2008/layout/VerticalAccentList"/>
    <dgm:cxn modelId="{FDD98362-A370-4D46-B3CE-76709B756A45}" type="presParOf" srcId="{9228582A-9C97-45DE-9A84-D405B5A059E0}" destId="{8415FC3D-4455-47DD-991F-B8E6454F3DCD}" srcOrd="6" destOrd="0" presId="urn:microsoft.com/office/officeart/2008/layout/VerticalAccentList"/>
    <dgm:cxn modelId="{262A622C-5016-4CA2-8262-161E135C9CF7}" type="presParOf" srcId="{8415FC3D-4455-47DD-991F-B8E6454F3DCD}" destId="{2C9C0FF3-1D3C-4C37-BB2D-81DC08291A52}" srcOrd="0" destOrd="0" presId="urn:microsoft.com/office/officeart/2008/layout/VerticalAccentList"/>
    <dgm:cxn modelId="{C456633D-B470-4346-8DAF-18559C1DE1FD}" type="presParOf" srcId="{9228582A-9C97-45DE-9A84-D405B5A059E0}" destId="{80083F51-C6ED-41A1-A43D-ACF55F6F3AFB}" srcOrd="7" destOrd="0" presId="urn:microsoft.com/office/officeart/2008/layout/VerticalAccentList"/>
    <dgm:cxn modelId="{495A9E6C-B756-4645-B729-F0B42D582174}" type="presParOf" srcId="{80083F51-C6ED-41A1-A43D-ACF55F6F3AFB}" destId="{330EB714-D518-40ED-8953-C3780A8880BD}" srcOrd="0" destOrd="0" presId="urn:microsoft.com/office/officeart/2008/layout/VerticalAccentList"/>
    <dgm:cxn modelId="{74B8F2E9-4CF4-4DD0-A3BA-AFB406B818C9}" type="presParOf" srcId="{80083F51-C6ED-41A1-A43D-ACF55F6F3AFB}" destId="{35C099DF-AA81-43F3-95BC-22029698FC09}" srcOrd="1" destOrd="0" presId="urn:microsoft.com/office/officeart/2008/layout/VerticalAccentList"/>
    <dgm:cxn modelId="{37DB79B3-F29C-44AD-AFF1-95EC5E80B2DF}" type="presParOf" srcId="{80083F51-C6ED-41A1-A43D-ACF55F6F3AFB}" destId="{1427339B-2C33-4397-A267-93148D54C447}" srcOrd="2" destOrd="0" presId="urn:microsoft.com/office/officeart/2008/layout/VerticalAccentList"/>
    <dgm:cxn modelId="{942FDD60-231E-4D10-AC0D-1292B6AF2D58}" type="presParOf" srcId="{80083F51-C6ED-41A1-A43D-ACF55F6F3AFB}" destId="{314108D7-BBDE-460B-BF5B-A2BAC9AB1FFD}" srcOrd="3" destOrd="0" presId="urn:microsoft.com/office/officeart/2008/layout/VerticalAccentList"/>
    <dgm:cxn modelId="{AD4E3C77-859B-45F3-ACE1-51DC6119138F}" type="presParOf" srcId="{80083F51-C6ED-41A1-A43D-ACF55F6F3AFB}" destId="{6C04494F-BBED-4BFB-B268-8455C9A4C386}" srcOrd="4" destOrd="0" presId="urn:microsoft.com/office/officeart/2008/layout/VerticalAccentList"/>
    <dgm:cxn modelId="{7C1B6C4D-862C-4462-BC88-05ED4DAF16C3}" type="presParOf" srcId="{80083F51-C6ED-41A1-A43D-ACF55F6F3AFB}" destId="{61043DAB-815D-4736-8F0D-B6122DC1DD1C}" srcOrd="5" destOrd="0" presId="urn:microsoft.com/office/officeart/2008/layout/VerticalAccentList"/>
    <dgm:cxn modelId="{C371D46A-511C-4182-8FDA-32B919A2905F}" type="presParOf" srcId="{80083F51-C6ED-41A1-A43D-ACF55F6F3AFB}" destId="{1D1639AB-490C-419A-9989-48AEB7601F0F}" srcOrd="6" destOrd="0" presId="urn:microsoft.com/office/officeart/2008/layout/VerticalAccentList"/>
    <dgm:cxn modelId="{AFA6A47B-8678-44F9-A665-13F798B52A27}" type="presParOf" srcId="{9228582A-9C97-45DE-9A84-D405B5A059E0}" destId="{BC9BA4DB-E75B-4037-827A-0F4F6E1C6782}" srcOrd="8" destOrd="0" presId="urn:microsoft.com/office/officeart/2008/layout/VerticalAccentList"/>
    <dgm:cxn modelId="{2EB50F1D-6838-4D08-97D5-32E38EA51389}" type="presParOf" srcId="{9228582A-9C97-45DE-9A84-D405B5A059E0}" destId="{98CAE374-B03E-4EA2-9388-C980BAF1E8C4}" srcOrd="9" destOrd="0" presId="urn:microsoft.com/office/officeart/2008/layout/VerticalAccentList"/>
    <dgm:cxn modelId="{82681313-3439-4B2B-BBF7-83BF09E54598}" type="presParOf" srcId="{98CAE374-B03E-4EA2-9388-C980BAF1E8C4}" destId="{315B504A-B35F-405A-9EBE-FCC0BB0FA8A5}" srcOrd="0" destOrd="0" presId="urn:microsoft.com/office/officeart/2008/layout/VerticalAccentList"/>
    <dgm:cxn modelId="{1CCC8E59-6EEF-49B3-BB2E-39AE819C2E2C}" type="presParOf" srcId="{9228582A-9C97-45DE-9A84-D405B5A059E0}" destId="{F2E6CF0C-35A7-4CF6-AAE8-669D99FDA14A}" srcOrd="10" destOrd="0" presId="urn:microsoft.com/office/officeart/2008/layout/VerticalAccentList"/>
    <dgm:cxn modelId="{20E5AFE1-61F5-4939-86E2-19E0247F6DE2}" type="presParOf" srcId="{F2E6CF0C-35A7-4CF6-AAE8-669D99FDA14A}" destId="{B53D764A-302E-465F-8DC3-82A073B9B789}" srcOrd="0" destOrd="0" presId="urn:microsoft.com/office/officeart/2008/layout/VerticalAccentList"/>
    <dgm:cxn modelId="{1EE6A4E6-BD09-44DD-808E-336CB9EAF6A8}" type="presParOf" srcId="{F2E6CF0C-35A7-4CF6-AAE8-669D99FDA14A}" destId="{5D2A6444-0030-4A5F-851E-9E3374AB95D4}" srcOrd="1" destOrd="0" presId="urn:microsoft.com/office/officeart/2008/layout/VerticalAccentList"/>
    <dgm:cxn modelId="{3F2547CC-F990-4336-9352-CC54119B00BC}" type="presParOf" srcId="{F2E6CF0C-35A7-4CF6-AAE8-669D99FDA14A}" destId="{20DE218D-2E85-47BD-B59C-99894C7F98E8}" srcOrd="2" destOrd="0" presId="urn:microsoft.com/office/officeart/2008/layout/VerticalAccentList"/>
    <dgm:cxn modelId="{E5BF3DA2-AB23-4CE3-9E6C-3839E617603C}" type="presParOf" srcId="{F2E6CF0C-35A7-4CF6-AAE8-669D99FDA14A}" destId="{5988E794-CA13-46BE-8B11-1838B2788D88}" srcOrd="3" destOrd="0" presId="urn:microsoft.com/office/officeart/2008/layout/VerticalAccentList"/>
    <dgm:cxn modelId="{148381BE-2AE2-461F-9F0D-FEF58A636CD9}" type="presParOf" srcId="{F2E6CF0C-35A7-4CF6-AAE8-669D99FDA14A}" destId="{3F9A9911-0770-416C-988D-B1CD72B68DD5}" srcOrd="4" destOrd="0" presId="urn:microsoft.com/office/officeart/2008/layout/VerticalAccentList"/>
    <dgm:cxn modelId="{C776C721-4295-41B5-8111-77065D129323}" type="presParOf" srcId="{F2E6CF0C-35A7-4CF6-AAE8-669D99FDA14A}" destId="{3C841144-9B0F-4520-BCF9-90A574DA677D}" srcOrd="5" destOrd="0" presId="urn:microsoft.com/office/officeart/2008/layout/VerticalAccentList"/>
    <dgm:cxn modelId="{FA83E428-A842-4E13-9AF9-ACEEE06C1AA0}" type="presParOf" srcId="{F2E6CF0C-35A7-4CF6-AAE8-669D99FDA14A}" destId="{92E029E1-7EDB-4ADA-845A-649F831FA393}" srcOrd="6" destOrd="0" presId="urn:microsoft.com/office/officeart/2008/layout/VerticalAccentList"/>
    <dgm:cxn modelId="{AF457B32-6B3F-408E-8110-99573E6E25A6}" type="presParOf" srcId="{9228582A-9C97-45DE-9A84-D405B5A059E0}" destId="{727F562B-AF28-44E2-BD09-C0067EF0ED37}" srcOrd="11" destOrd="0" presId="urn:microsoft.com/office/officeart/2008/layout/VerticalAccentList"/>
    <dgm:cxn modelId="{2F83D936-D186-4282-A1EC-04038D9259E1}" type="presParOf" srcId="{9228582A-9C97-45DE-9A84-D405B5A059E0}" destId="{19E31455-2781-4BD5-BA6E-752232E5B327}" srcOrd="12" destOrd="0" presId="urn:microsoft.com/office/officeart/2008/layout/VerticalAccentList"/>
    <dgm:cxn modelId="{FF30D602-9220-4A8D-8540-63244D24581D}" type="presParOf" srcId="{19E31455-2781-4BD5-BA6E-752232E5B327}" destId="{1A3AF101-EEE8-4DC1-BB49-CF73C8DC0C65}" srcOrd="0" destOrd="0" presId="urn:microsoft.com/office/officeart/2008/layout/VerticalAccentList"/>
    <dgm:cxn modelId="{8D8D48CF-7E25-44AD-8DA4-C74B342CABC2}" type="presParOf" srcId="{9228582A-9C97-45DE-9A84-D405B5A059E0}" destId="{B89C85C6-B49E-4136-83E1-45A1966E4EC3}" srcOrd="13" destOrd="0" presId="urn:microsoft.com/office/officeart/2008/layout/VerticalAccentList"/>
    <dgm:cxn modelId="{92071C0B-DEEA-4BC0-9DAC-6536902E1998}" type="presParOf" srcId="{B89C85C6-B49E-4136-83E1-45A1966E4EC3}" destId="{4A73AB03-2DE6-43F2-B2D2-05A20143BEF5}" srcOrd="0" destOrd="0" presId="urn:microsoft.com/office/officeart/2008/layout/VerticalAccentList"/>
    <dgm:cxn modelId="{095EFDA3-8915-4598-B140-9F9B2A892CE6}" type="presParOf" srcId="{B89C85C6-B49E-4136-83E1-45A1966E4EC3}" destId="{9A3062E4-93D6-4A69-84F3-456C88EDDEB7}" srcOrd="1" destOrd="0" presId="urn:microsoft.com/office/officeart/2008/layout/VerticalAccentList"/>
    <dgm:cxn modelId="{7C8C98A2-9F48-430B-8461-72916B66A7C6}" type="presParOf" srcId="{B89C85C6-B49E-4136-83E1-45A1966E4EC3}" destId="{049D8811-0DBF-4372-8348-56F4B0D1BBC4}" srcOrd="2" destOrd="0" presId="urn:microsoft.com/office/officeart/2008/layout/VerticalAccentList"/>
    <dgm:cxn modelId="{95056178-A48B-45C1-ADB9-1A2DFA2CCD89}" type="presParOf" srcId="{B89C85C6-B49E-4136-83E1-45A1966E4EC3}" destId="{777C09E9-D4BA-4771-AC75-52B868DD3732}" srcOrd="3" destOrd="0" presId="urn:microsoft.com/office/officeart/2008/layout/VerticalAccentList"/>
    <dgm:cxn modelId="{488792A9-EBFE-4D62-8DE3-4CE4B49FF1D0}" type="presParOf" srcId="{B89C85C6-B49E-4136-83E1-45A1966E4EC3}" destId="{61E74164-0EFB-4880-B005-37EAA7EC3445}" srcOrd="4" destOrd="0" presId="urn:microsoft.com/office/officeart/2008/layout/VerticalAccentList"/>
    <dgm:cxn modelId="{613A095E-409E-47E1-B016-FED51BB975CA}" type="presParOf" srcId="{B89C85C6-B49E-4136-83E1-45A1966E4EC3}" destId="{5E672A42-7247-4791-A9EB-4CAB2BAB07E4}" srcOrd="5" destOrd="0" presId="urn:microsoft.com/office/officeart/2008/layout/VerticalAccentList"/>
    <dgm:cxn modelId="{03BF3D47-2B20-441C-8016-423147AA3F97}" type="presParOf" srcId="{B89C85C6-B49E-4136-83E1-45A1966E4EC3}" destId="{0F7AC2A1-6696-407A-9C4E-4CB10E511294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A037354-A629-4E64-9F6F-E14C5527013B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925A5EE-53FF-4C7E-99D8-97E8BC35766B}">
      <dgm:prSet phldrT="[Testo]"/>
      <dgm:spPr/>
      <dgm:t>
        <a:bodyPr/>
        <a:lstStyle/>
        <a:p>
          <a:r>
            <a:rPr lang="it-IT" dirty="0">
              <a:latin typeface="Baskerville Old Face" panose="02020602080505020303" pitchFamily="18" charset="0"/>
            </a:rPr>
            <a:t>Collabora alla formazione degli eritrociti e all’integrità dei capillari.</a:t>
          </a:r>
        </a:p>
      </dgm:t>
    </dgm:pt>
    <dgm:pt modelId="{8B8258FB-E2F7-4D62-835B-D2D8914032AB}" type="parTrans" cxnId="{87A8FB7F-ECA2-4ED8-9F96-2BB1CFCA1EDE}">
      <dgm:prSet/>
      <dgm:spPr/>
      <dgm:t>
        <a:bodyPr/>
        <a:lstStyle/>
        <a:p>
          <a:endParaRPr lang="it-IT"/>
        </a:p>
      </dgm:t>
    </dgm:pt>
    <dgm:pt modelId="{14F9B72F-4FFF-4161-A35E-8CE5D6FDDE0C}" type="sibTrans" cxnId="{87A8FB7F-ECA2-4ED8-9F96-2BB1CFCA1EDE}">
      <dgm:prSet/>
      <dgm:spPr/>
      <dgm:t>
        <a:bodyPr/>
        <a:lstStyle/>
        <a:p>
          <a:endParaRPr lang="it-IT"/>
        </a:p>
      </dgm:t>
    </dgm:pt>
    <dgm:pt modelId="{5CA076BF-4B54-4774-91B6-2284017728D1}">
      <dgm:prSet phldrT="[Testo]" custT="1"/>
      <dgm:spPr/>
      <dgm:t>
        <a:bodyPr/>
        <a:lstStyle/>
        <a:p>
          <a:r>
            <a:rPr lang="it-IT" sz="1600" dirty="0">
              <a:latin typeface="Baskerville Old Face" panose="02020602080505020303" pitchFamily="18" charset="0"/>
            </a:rPr>
            <a:t>Accresce la resistenza alle malattie infettive e contribuisce al recupero da stanchezza.</a:t>
          </a:r>
        </a:p>
      </dgm:t>
    </dgm:pt>
    <dgm:pt modelId="{54E301E4-88AA-46F2-A93A-3269AFAD6258}" type="parTrans" cxnId="{614786E7-62F1-4D16-B795-CFAE241A327E}">
      <dgm:prSet/>
      <dgm:spPr/>
      <dgm:t>
        <a:bodyPr/>
        <a:lstStyle/>
        <a:p>
          <a:endParaRPr lang="it-IT"/>
        </a:p>
      </dgm:t>
    </dgm:pt>
    <dgm:pt modelId="{23CBB14E-49EC-4B04-B9C1-8474ECBA7F53}" type="sibTrans" cxnId="{614786E7-62F1-4D16-B795-CFAE241A327E}">
      <dgm:prSet/>
      <dgm:spPr/>
      <dgm:t>
        <a:bodyPr/>
        <a:lstStyle/>
        <a:p>
          <a:endParaRPr lang="it-IT"/>
        </a:p>
      </dgm:t>
    </dgm:pt>
    <dgm:pt modelId="{CA2D445D-CC69-4E31-9CE6-E488FE5FCF3D}">
      <dgm:prSet phldrT="[Testo]" custT="1"/>
      <dgm:spPr/>
      <dgm:t>
        <a:bodyPr/>
        <a:lstStyle/>
        <a:p>
          <a:r>
            <a:rPr lang="it-IT" sz="1400" dirty="0">
              <a:latin typeface="Baskerville Old Face" panose="02020602080505020303" pitchFamily="18" charset="0"/>
            </a:rPr>
            <a:t>Una carenza potrebbe comportare perdita di sangue dalle gengive, fragilità dei capillari, dolori capillari, perdita di appetito e debolezza generale.</a:t>
          </a:r>
        </a:p>
      </dgm:t>
    </dgm:pt>
    <dgm:pt modelId="{7DB2B22A-188C-4AC2-9872-84B31B7039A0}" type="parTrans" cxnId="{B0CA6757-D71D-4F9A-86B7-574C3F8AEF31}">
      <dgm:prSet/>
      <dgm:spPr/>
      <dgm:t>
        <a:bodyPr/>
        <a:lstStyle/>
        <a:p>
          <a:endParaRPr lang="it-IT"/>
        </a:p>
      </dgm:t>
    </dgm:pt>
    <dgm:pt modelId="{01B47D68-899F-46B7-BB87-D6339A77A371}" type="sibTrans" cxnId="{B0CA6757-D71D-4F9A-86B7-574C3F8AEF31}">
      <dgm:prSet/>
      <dgm:spPr/>
      <dgm:t>
        <a:bodyPr/>
        <a:lstStyle/>
        <a:p>
          <a:endParaRPr lang="it-IT"/>
        </a:p>
      </dgm:t>
    </dgm:pt>
    <dgm:pt modelId="{8B333480-A459-4B74-862A-57C0D0318BB3}">
      <dgm:prSet custT="1"/>
      <dgm:spPr/>
      <dgm:t>
        <a:bodyPr/>
        <a:lstStyle/>
        <a:p>
          <a:r>
            <a:rPr lang="it-IT" sz="1600" dirty="0">
              <a:latin typeface="Baskerville Old Face" panose="02020602080505020303" pitchFamily="18" charset="0"/>
            </a:rPr>
            <a:t>Se in eccesso può indurre diarrea, aumento della diuresi e calcolosi renale.</a:t>
          </a:r>
        </a:p>
      </dgm:t>
    </dgm:pt>
    <dgm:pt modelId="{C32D2386-C826-439C-B76D-C9C4F6C5808B}" type="parTrans" cxnId="{4C2D80FA-5DC1-4243-B43A-D76078626B02}">
      <dgm:prSet/>
      <dgm:spPr/>
      <dgm:t>
        <a:bodyPr/>
        <a:lstStyle/>
        <a:p>
          <a:endParaRPr lang="it-IT"/>
        </a:p>
      </dgm:t>
    </dgm:pt>
    <dgm:pt modelId="{C812FB24-9054-45A3-9D47-D177A7C68860}" type="sibTrans" cxnId="{4C2D80FA-5DC1-4243-B43A-D76078626B02}">
      <dgm:prSet/>
      <dgm:spPr/>
      <dgm:t>
        <a:bodyPr/>
        <a:lstStyle/>
        <a:p>
          <a:endParaRPr lang="it-IT"/>
        </a:p>
      </dgm:t>
    </dgm:pt>
    <dgm:pt modelId="{6149192D-DB28-4AC8-85AC-245C8B0F9D83}" type="pres">
      <dgm:prSet presAssocID="{CA037354-A629-4E64-9F6F-E14C5527013B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it-IT"/>
        </a:p>
      </dgm:t>
    </dgm:pt>
    <dgm:pt modelId="{CCB66282-E337-46BF-AFB9-4C0B3F68B69A}" type="pres">
      <dgm:prSet presAssocID="{8925A5EE-53FF-4C7E-99D8-97E8BC35766B}" presName="parenttextcomposite" presStyleCnt="0"/>
      <dgm:spPr/>
    </dgm:pt>
    <dgm:pt modelId="{1CAD3713-8C26-4103-AAE7-E31CE766F3C8}" type="pres">
      <dgm:prSet presAssocID="{8925A5EE-53FF-4C7E-99D8-97E8BC35766B}" presName="parenttext" presStyleLbl="revTx" presStyleIdx="0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3B2B822-6B0D-4788-AFA3-789A51AB94B7}" type="pres">
      <dgm:prSet presAssocID="{8925A5EE-53FF-4C7E-99D8-97E8BC35766B}" presName="parallelogramComposite" presStyleCnt="0"/>
      <dgm:spPr/>
    </dgm:pt>
    <dgm:pt modelId="{8F74A23E-F75C-4D54-A606-13C7577AA560}" type="pres">
      <dgm:prSet presAssocID="{8925A5EE-53FF-4C7E-99D8-97E8BC35766B}" presName="parallelogram1" presStyleLbl="alignNode1" presStyleIdx="0" presStyleCnt="28"/>
      <dgm:spPr/>
    </dgm:pt>
    <dgm:pt modelId="{E626F894-CEE7-402F-BFBC-C11D4F24A345}" type="pres">
      <dgm:prSet presAssocID="{8925A5EE-53FF-4C7E-99D8-97E8BC35766B}" presName="parallelogram2" presStyleLbl="alignNode1" presStyleIdx="1" presStyleCnt="28"/>
      <dgm:spPr/>
    </dgm:pt>
    <dgm:pt modelId="{0D5AAA4D-14FD-4B9A-9C40-AC3DB5490264}" type="pres">
      <dgm:prSet presAssocID="{8925A5EE-53FF-4C7E-99D8-97E8BC35766B}" presName="parallelogram3" presStyleLbl="alignNode1" presStyleIdx="2" presStyleCnt="28"/>
      <dgm:spPr/>
    </dgm:pt>
    <dgm:pt modelId="{5EB04BF4-C47A-4FC3-9519-7D004809EF52}" type="pres">
      <dgm:prSet presAssocID="{8925A5EE-53FF-4C7E-99D8-97E8BC35766B}" presName="parallelogram4" presStyleLbl="alignNode1" presStyleIdx="3" presStyleCnt="28"/>
      <dgm:spPr/>
    </dgm:pt>
    <dgm:pt modelId="{F8DE5F4E-41B1-4689-9C36-7FA5CDE2FCED}" type="pres">
      <dgm:prSet presAssocID="{8925A5EE-53FF-4C7E-99D8-97E8BC35766B}" presName="parallelogram5" presStyleLbl="alignNode1" presStyleIdx="4" presStyleCnt="28"/>
      <dgm:spPr/>
    </dgm:pt>
    <dgm:pt modelId="{FE7C8FDA-2776-4BDD-BD0D-1DEE0BD59BE3}" type="pres">
      <dgm:prSet presAssocID="{8925A5EE-53FF-4C7E-99D8-97E8BC35766B}" presName="parallelogram6" presStyleLbl="alignNode1" presStyleIdx="5" presStyleCnt="28"/>
      <dgm:spPr/>
    </dgm:pt>
    <dgm:pt modelId="{32010F59-81B1-4B82-9DDD-1BA938CABC83}" type="pres">
      <dgm:prSet presAssocID="{8925A5EE-53FF-4C7E-99D8-97E8BC35766B}" presName="parallelogram7" presStyleLbl="alignNode1" presStyleIdx="6" presStyleCnt="28"/>
      <dgm:spPr/>
    </dgm:pt>
    <dgm:pt modelId="{DCE437D6-B516-432F-998D-D59DDA1A1535}" type="pres">
      <dgm:prSet presAssocID="{14F9B72F-4FFF-4161-A35E-8CE5D6FDDE0C}" presName="sibTrans" presStyleCnt="0"/>
      <dgm:spPr/>
    </dgm:pt>
    <dgm:pt modelId="{D0C24BC4-0F81-4FC3-8394-782DD4C6FFAA}" type="pres">
      <dgm:prSet presAssocID="{5CA076BF-4B54-4774-91B6-2284017728D1}" presName="parenttextcomposite" presStyleCnt="0"/>
      <dgm:spPr/>
    </dgm:pt>
    <dgm:pt modelId="{881FCF4B-9368-4B19-AA50-10C38EE33AEA}" type="pres">
      <dgm:prSet presAssocID="{5CA076BF-4B54-4774-91B6-2284017728D1}" presName="parenttext" presStyleLbl="revTx" presStyleIdx="1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A69734B-0214-499E-9B69-C975229A9D5A}" type="pres">
      <dgm:prSet presAssocID="{5CA076BF-4B54-4774-91B6-2284017728D1}" presName="parallelogramComposite" presStyleCnt="0"/>
      <dgm:spPr/>
    </dgm:pt>
    <dgm:pt modelId="{37091DEC-1731-44FB-9FD3-F1F140A6834B}" type="pres">
      <dgm:prSet presAssocID="{5CA076BF-4B54-4774-91B6-2284017728D1}" presName="parallelogram1" presStyleLbl="alignNode1" presStyleIdx="7" presStyleCnt="28"/>
      <dgm:spPr/>
    </dgm:pt>
    <dgm:pt modelId="{6AD70B2C-0570-497F-A499-19F0D3B82749}" type="pres">
      <dgm:prSet presAssocID="{5CA076BF-4B54-4774-91B6-2284017728D1}" presName="parallelogram2" presStyleLbl="alignNode1" presStyleIdx="8" presStyleCnt="28"/>
      <dgm:spPr/>
    </dgm:pt>
    <dgm:pt modelId="{CC524DCC-216C-429D-9CDD-9EA25F0616DC}" type="pres">
      <dgm:prSet presAssocID="{5CA076BF-4B54-4774-91B6-2284017728D1}" presName="parallelogram3" presStyleLbl="alignNode1" presStyleIdx="9" presStyleCnt="28"/>
      <dgm:spPr/>
    </dgm:pt>
    <dgm:pt modelId="{F5AF2C05-0928-42A5-B154-DEF7089B2748}" type="pres">
      <dgm:prSet presAssocID="{5CA076BF-4B54-4774-91B6-2284017728D1}" presName="parallelogram4" presStyleLbl="alignNode1" presStyleIdx="10" presStyleCnt="28"/>
      <dgm:spPr/>
    </dgm:pt>
    <dgm:pt modelId="{9F8CBD69-17AC-4F95-BFBF-6C9CA5065A30}" type="pres">
      <dgm:prSet presAssocID="{5CA076BF-4B54-4774-91B6-2284017728D1}" presName="parallelogram5" presStyleLbl="alignNode1" presStyleIdx="11" presStyleCnt="28"/>
      <dgm:spPr/>
    </dgm:pt>
    <dgm:pt modelId="{F1452F86-7509-427E-A87C-556499362165}" type="pres">
      <dgm:prSet presAssocID="{5CA076BF-4B54-4774-91B6-2284017728D1}" presName="parallelogram6" presStyleLbl="alignNode1" presStyleIdx="12" presStyleCnt="28"/>
      <dgm:spPr/>
    </dgm:pt>
    <dgm:pt modelId="{79A20F7E-14C4-4B3D-AEE0-0AC868003264}" type="pres">
      <dgm:prSet presAssocID="{5CA076BF-4B54-4774-91B6-2284017728D1}" presName="parallelogram7" presStyleLbl="alignNode1" presStyleIdx="13" presStyleCnt="28"/>
      <dgm:spPr/>
    </dgm:pt>
    <dgm:pt modelId="{C1DF02AC-8AA9-4444-B717-14CD34A65396}" type="pres">
      <dgm:prSet presAssocID="{23CBB14E-49EC-4B04-B9C1-8474ECBA7F53}" presName="sibTrans" presStyleCnt="0"/>
      <dgm:spPr/>
    </dgm:pt>
    <dgm:pt modelId="{17EEEAF8-2127-4886-BEC7-2410D1CC1090}" type="pres">
      <dgm:prSet presAssocID="{8B333480-A459-4B74-862A-57C0D0318BB3}" presName="parenttextcomposite" presStyleCnt="0"/>
      <dgm:spPr/>
    </dgm:pt>
    <dgm:pt modelId="{A100A0FE-249C-48CC-BFCA-9816846ABF7D}" type="pres">
      <dgm:prSet presAssocID="{8B333480-A459-4B74-862A-57C0D0318BB3}" presName="parenttext" presStyleLbl="revTx" presStyleIdx="2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4FD9CA5-5273-4CD1-9271-25B0FAC1EE29}" type="pres">
      <dgm:prSet presAssocID="{8B333480-A459-4B74-862A-57C0D0318BB3}" presName="parallelogramComposite" presStyleCnt="0"/>
      <dgm:spPr/>
    </dgm:pt>
    <dgm:pt modelId="{426598C0-3797-4BD4-A9C7-E662DAC6DE92}" type="pres">
      <dgm:prSet presAssocID="{8B333480-A459-4B74-862A-57C0D0318BB3}" presName="parallelogram1" presStyleLbl="alignNode1" presStyleIdx="14" presStyleCnt="28"/>
      <dgm:spPr/>
    </dgm:pt>
    <dgm:pt modelId="{EC55B530-83BD-4702-9134-081E5C0C7DEB}" type="pres">
      <dgm:prSet presAssocID="{8B333480-A459-4B74-862A-57C0D0318BB3}" presName="parallelogram2" presStyleLbl="alignNode1" presStyleIdx="15" presStyleCnt="28"/>
      <dgm:spPr/>
    </dgm:pt>
    <dgm:pt modelId="{1F82C903-2CA6-4D4A-8CEC-05DA2FD1BAE0}" type="pres">
      <dgm:prSet presAssocID="{8B333480-A459-4B74-862A-57C0D0318BB3}" presName="parallelogram3" presStyleLbl="alignNode1" presStyleIdx="16" presStyleCnt="28"/>
      <dgm:spPr/>
    </dgm:pt>
    <dgm:pt modelId="{44E1F333-B493-43A8-9BA6-6ACA23041AB4}" type="pres">
      <dgm:prSet presAssocID="{8B333480-A459-4B74-862A-57C0D0318BB3}" presName="parallelogram4" presStyleLbl="alignNode1" presStyleIdx="17" presStyleCnt="28"/>
      <dgm:spPr/>
    </dgm:pt>
    <dgm:pt modelId="{ABE9C0DF-EB36-45DB-8D88-6CFB046CB13D}" type="pres">
      <dgm:prSet presAssocID="{8B333480-A459-4B74-862A-57C0D0318BB3}" presName="parallelogram5" presStyleLbl="alignNode1" presStyleIdx="18" presStyleCnt="28"/>
      <dgm:spPr/>
    </dgm:pt>
    <dgm:pt modelId="{31B92358-8148-4AA5-AEB7-F3D8B25FD069}" type="pres">
      <dgm:prSet presAssocID="{8B333480-A459-4B74-862A-57C0D0318BB3}" presName="parallelogram6" presStyleLbl="alignNode1" presStyleIdx="19" presStyleCnt="28"/>
      <dgm:spPr/>
    </dgm:pt>
    <dgm:pt modelId="{70033B59-AC9E-4BE0-931B-86145919A060}" type="pres">
      <dgm:prSet presAssocID="{8B333480-A459-4B74-862A-57C0D0318BB3}" presName="parallelogram7" presStyleLbl="alignNode1" presStyleIdx="20" presStyleCnt="28"/>
      <dgm:spPr/>
    </dgm:pt>
    <dgm:pt modelId="{3B1C6A07-27CB-43D9-9E34-6D6382EAC45E}" type="pres">
      <dgm:prSet presAssocID="{C812FB24-9054-45A3-9D47-D177A7C68860}" presName="sibTrans" presStyleCnt="0"/>
      <dgm:spPr/>
    </dgm:pt>
    <dgm:pt modelId="{B482F94D-FB86-476C-987D-F367B3C61022}" type="pres">
      <dgm:prSet presAssocID="{CA2D445D-CC69-4E31-9CE6-E488FE5FCF3D}" presName="parenttextcomposite" presStyleCnt="0"/>
      <dgm:spPr/>
    </dgm:pt>
    <dgm:pt modelId="{9209D0D8-FFE6-4DEE-8DF7-EB31B6F8B971}" type="pres">
      <dgm:prSet presAssocID="{CA2D445D-CC69-4E31-9CE6-E488FE5FCF3D}" presName="parenttext" presStyleLbl="revTx" presStyleIdx="3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BD99DFE-DDEC-4137-ABAB-4FA240CABA42}" type="pres">
      <dgm:prSet presAssocID="{CA2D445D-CC69-4E31-9CE6-E488FE5FCF3D}" presName="parallelogramComposite" presStyleCnt="0"/>
      <dgm:spPr/>
    </dgm:pt>
    <dgm:pt modelId="{B0BAC203-F107-4841-A046-5A878BE0814F}" type="pres">
      <dgm:prSet presAssocID="{CA2D445D-CC69-4E31-9CE6-E488FE5FCF3D}" presName="parallelogram1" presStyleLbl="alignNode1" presStyleIdx="21" presStyleCnt="28"/>
      <dgm:spPr/>
    </dgm:pt>
    <dgm:pt modelId="{CECD22E4-35C6-415C-BE92-254BC25FBBE5}" type="pres">
      <dgm:prSet presAssocID="{CA2D445D-CC69-4E31-9CE6-E488FE5FCF3D}" presName="parallelogram2" presStyleLbl="alignNode1" presStyleIdx="22" presStyleCnt="28"/>
      <dgm:spPr/>
    </dgm:pt>
    <dgm:pt modelId="{985DDEB5-0C71-40D9-B2F4-48DBD8547CA6}" type="pres">
      <dgm:prSet presAssocID="{CA2D445D-CC69-4E31-9CE6-E488FE5FCF3D}" presName="parallelogram3" presStyleLbl="alignNode1" presStyleIdx="23" presStyleCnt="28"/>
      <dgm:spPr/>
    </dgm:pt>
    <dgm:pt modelId="{668240E4-800C-471E-89CD-553AD7EFC890}" type="pres">
      <dgm:prSet presAssocID="{CA2D445D-CC69-4E31-9CE6-E488FE5FCF3D}" presName="parallelogram4" presStyleLbl="alignNode1" presStyleIdx="24" presStyleCnt="28"/>
      <dgm:spPr/>
    </dgm:pt>
    <dgm:pt modelId="{922857E4-07F6-4C8E-B6A0-66FCD434DD68}" type="pres">
      <dgm:prSet presAssocID="{CA2D445D-CC69-4E31-9CE6-E488FE5FCF3D}" presName="parallelogram5" presStyleLbl="alignNode1" presStyleIdx="25" presStyleCnt="28"/>
      <dgm:spPr/>
    </dgm:pt>
    <dgm:pt modelId="{A000981A-0115-4C37-88E6-39DFA1E6DE15}" type="pres">
      <dgm:prSet presAssocID="{CA2D445D-CC69-4E31-9CE6-E488FE5FCF3D}" presName="parallelogram6" presStyleLbl="alignNode1" presStyleIdx="26" presStyleCnt="28"/>
      <dgm:spPr/>
    </dgm:pt>
    <dgm:pt modelId="{7EB6E8C4-4F8D-459C-9FC2-A3826318B918}" type="pres">
      <dgm:prSet presAssocID="{CA2D445D-CC69-4E31-9CE6-E488FE5FCF3D}" presName="parallelogram7" presStyleLbl="alignNode1" presStyleIdx="27" presStyleCnt="28"/>
      <dgm:spPr/>
    </dgm:pt>
  </dgm:ptLst>
  <dgm:cxnLst>
    <dgm:cxn modelId="{4C2D80FA-5DC1-4243-B43A-D76078626B02}" srcId="{CA037354-A629-4E64-9F6F-E14C5527013B}" destId="{8B333480-A459-4B74-862A-57C0D0318BB3}" srcOrd="2" destOrd="0" parTransId="{C32D2386-C826-439C-B76D-C9C4F6C5808B}" sibTransId="{C812FB24-9054-45A3-9D47-D177A7C68860}"/>
    <dgm:cxn modelId="{6FB4A6EC-D6F3-45F0-A6FA-A138094228E5}" type="presOf" srcId="{5CA076BF-4B54-4774-91B6-2284017728D1}" destId="{881FCF4B-9368-4B19-AA50-10C38EE33AEA}" srcOrd="0" destOrd="0" presId="urn:microsoft.com/office/officeart/2008/layout/VerticalAccentList"/>
    <dgm:cxn modelId="{87A8FB7F-ECA2-4ED8-9F96-2BB1CFCA1EDE}" srcId="{CA037354-A629-4E64-9F6F-E14C5527013B}" destId="{8925A5EE-53FF-4C7E-99D8-97E8BC35766B}" srcOrd="0" destOrd="0" parTransId="{8B8258FB-E2F7-4D62-835B-D2D8914032AB}" sibTransId="{14F9B72F-4FFF-4161-A35E-8CE5D6FDDE0C}"/>
    <dgm:cxn modelId="{089563B9-DF17-44A3-B6B4-153B0E5714C5}" type="presOf" srcId="{CA2D445D-CC69-4E31-9CE6-E488FE5FCF3D}" destId="{9209D0D8-FFE6-4DEE-8DF7-EB31B6F8B971}" srcOrd="0" destOrd="0" presId="urn:microsoft.com/office/officeart/2008/layout/VerticalAccentList"/>
    <dgm:cxn modelId="{0BE5A9FA-36F3-447A-B53D-001BBD9DA313}" type="presOf" srcId="{CA037354-A629-4E64-9F6F-E14C5527013B}" destId="{6149192D-DB28-4AC8-85AC-245C8B0F9D83}" srcOrd="0" destOrd="0" presId="urn:microsoft.com/office/officeart/2008/layout/VerticalAccentList"/>
    <dgm:cxn modelId="{614786E7-62F1-4D16-B795-CFAE241A327E}" srcId="{CA037354-A629-4E64-9F6F-E14C5527013B}" destId="{5CA076BF-4B54-4774-91B6-2284017728D1}" srcOrd="1" destOrd="0" parTransId="{54E301E4-88AA-46F2-A93A-3269AFAD6258}" sibTransId="{23CBB14E-49EC-4B04-B9C1-8474ECBA7F53}"/>
    <dgm:cxn modelId="{632AB5F1-53EE-481E-BAB1-B016580DBD66}" type="presOf" srcId="{8B333480-A459-4B74-862A-57C0D0318BB3}" destId="{A100A0FE-249C-48CC-BFCA-9816846ABF7D}" srcOrd="0" destOrd="0" presId="urn:microsoft.com/office/officeart/2008/layout/VerticalAccentList"/>
    <dgm:cxn modelId="{B68605EE-CC95-42E5-9937-817748FDE42E}" type="presOf" srcId="{8925A5EE-53FF-4C7E-99D8-97E8BC35766B}" destId="{1CAD3713-8C26-4103-AAE7-E31CE766F3C8}" srcOrd="0" destOrd="0" presId="urn:microsoft.com/office/officeart/2008/layout/VerticalAccentList"/>
    <dgm:cxn modelId="{B0CA6757-D71D-4F9A-86B7-574C3F8AEF31}" srcId="{CA037354-A629-4E64-9F6F-E14C5527013B}" destId="{CA2D445D-CC69-4E31-9CE6-E488FE5FCF3D}" srcOrd="3" destOrd="0" parTransId="{7DB2B22A-188C-4AC2-9872-84B31B7039A0}" sibTransId="{01B47D68-899F-46B7-BB87-D6339A77A371}"/>
    <dgm:cxn modelId="{FCD27068-8818-4606-9D27-42CA28D74E6D}" type="presParOf" srcId="{6149192D-DB28-4AC8-85AC-245C8B0F9D83}" destId="{CCB66282-E337-46BF-AFB9-4C0B3F68B69A}" srcOrd="0" destOrd="0" presId="urn:microsoft.com/office/officeart/2008/layout/VerticalAccentList"/>
    <dgm:cxn modelId="{FEE0BF8F-A79A-4A0C-A869-A351AA6DA320}" type="presParOf" srcId="{CCB66282-E337-46BF-AFB9-4C0B3F68B69A}" destId="{1CAD3713-8C26-4103-AAE7-E31CE766F3C8}" srcOrd="0" destOrd="0" presId="urn:microsoft.com/office/officeart/2008/layout/VerticalAccentList"/>
    <dgm:cxn modelId="{E081A86F-4771-4C09-8CE9-BF712E3DD79B}" type="presParOf" srcId="{6149192D-DB28-4AC8-85AC-245C8B0F9D83}" destId="{13B2B822-6B0D-4788-AFA3-789A51AB94B7}" srcOrd="1" destOrd="0" presId="urn:microsoft.com/office/officeart/2008/layout/VerticalAccentList"/>
    <dgm:cxn modelId="{2B6D5B76-17B4-4D43-8D88-EF07439D3468}" type="presParOf" srcId="{13B2B822-6B0D-4788-AFA3-789A51AB94B7}" destId="{8F74A23E-F75C-4D54-A606-13C7577AA560}" srcOrd="0" destOrd="0" presId="urn:microsoft.com/office/officeart/2008/layout/VerticalAccentList"/>
    <dgm:cxn modelId="{F8171E07-97AE-478F-8BE7-9ACE694E3B74}" type="presParOf" srcId="{13B2B822-6B0D-4788-AFA3-789A51AB94B7}" destId="{E626F894-CEE7-402F-BFBC-C11D4F24A345}" srcOrd="1" destOrd="0" presId="urn:microsoft.com/office/officeart/2008/layout/VerticalAccentList"/>
    <dgm:cxn modelId="{1D83C9C7-6A8A-4001-9E63-FE274D900E57}" type="presParOf" srcId="{13B2B822-6B0D-4788-AFA3-789A51AB94B7}" destId="{0D5AAA4D-14FD-4B9A-9C40-AC3DB5490264}" srcOrd="2" destOrd="0" presId="urn:microsoft.com/office/officeart/2008/layout/VerticalAccentList"/>
    <dgm:cxn modelId="{3DC6398A-BA8E-410E-9608-4C0DA6297EB6}" type="presParOf" srcId="{13B2B822-6B0D-4788-AFA3-789A51AB94B7}" destId="{5EB04BF4-C47A-4FC3-9519-7D004809EF52}" srcOrd="3" destOrd="0" presId="urn:microsoft.com/office/officeart/2008/layout/VerticalAccentList"/>
    <dgm:cxn modelId="{F9B757BA-94ED-4C6B-96E5-D733F25F2223}" type="presParOf" srcId="{13B2B822-6B0D-4788-AFA3-789A51AB94B7}" destId="{F8DE5F4E-41B1-4689-9C36-7FA5CDE2FCED}" srcOrd="4" destOrd="0" presId="urn:microsoft.com/office/officeart/2008/layout/VerticalAccentList"/>
    <dgm:cxn modelId="{305F0840-ECAB-4D8E-A5F8-83AA630DBB95}" type="presParOf" srcId="{13B2B822-6B0D-4788-AFA3-789A51AB94B7}" destId="{FE7C8FDA-2776-4BDD-BD0D-1DEE0BD59BE3}" srcOrd="5" destOrd="0" presId="urn:microsoft.com/office/officeart/2008/layout/VerticalAccentList"/>
    <dgm:cxn modelId="{18B1E5C1-298B-4AED-966A-30CDF3ADA610}" type="presParOf" srcId="{13B2B822-6B0D-4788-AFA3-789A51AB94B7}" destId="{32010F59-81B1-4B82-9DDD-1BA938CABC83}" srcOrd="6" destOrd="0" presId="urn:microsoft.com/office/officeart/2008/layout/VerticalAccentList"/>
    <dgm:cxn modelId="{7DB0B12F-6151-459C-8ACB-39837CE0837B}" type="presParOf" srcId="{6149192D-DB28-4AC8-85AC-245C8B0F9D83}" destId="{DCE437D6-B516-432F-998D-D59DDA1A1535}" srcOrd="2" destOrd="0" presId="urn:microsoft.com/office/officeart/2008/layout/VerticalAccentList"/>
    <dgm:cxn modelId="{448629C7-9994-4328-8EFE-BE326172D327}" type="presParOf" srcId="{6149192D-DB28-4AC8-85AC-245C8B0F9D83}" destId="{D0C24BC4-0F81-4FC3-8394-782DD4C6FFAA}" srcOrd="3" destOrd="0" presId="urn:microsoft.com/office/officeart/2008/layout/VerticalAccentList"/>
    <dgm:cxn modelId="{CCE9C0FC-CB58-430D-A346-13FDE21F25DD}" type="presParOf" srcId="{D0C24BC4-0F81-4FC3-8394-782DD4C6FFAA}" destId="{881FCF4B-9368-4B19-AA50-10C38EE33AEA}" srcOrd="0" destOrd="0" presId="urn:microsoft.com/office/officeart/2008/layout/VerticalAccentList"/>
    <dgm:cxn modelId="{68FA9AF7-AA01-4D34-B12B-4C79295BB4F1}" type="presParOf" srcId="{6149192D-DB28-4AC8-85AC-245C8B0F9D83}" destId="{1A69734B-0214-499E-9B69-C975229A9D5A}" srcOrd="4" destOrd="0" presId="urn:microsoft.com/office/officeart/2008/layout/VerticalAccentList"/>
    <dgm:cxn modelId="{8EA0A330-6B77-44BF-9EE1-C327F69DCF3B}" type="presParOf" srcId="{1A69734B-0214-499E-9B69-C975229A9D5A}" destId="{37091DEC-1731-44FB-9FD3-F1F140A6834B}" srcOrd="0" destOrd="0" presId="urn:microsoft.com/office/officeart/2008/layout/VerticalAccentList"/>
    <dgm:cxn modelId="{EF3E7A41-5A0D-4638-B911-BB1ED04DE66F}" type="presParOf" srcId="{1A69734B-0214-499E-9B69-C975229A9D5A}" destId="{6AD70B2C-0570-497F-A499-19F0D3B82749}" srcOrd="1" destOrd="0" presId="urn:microsoft.com/office/officeart/2008/layout/VerticalAccentList"/>
    <dgm:cxn modelId="{C6921E52-BE17-412A-AD49-CCA9F3AB8111}" type="presParOf" srcId="{1A69734B-0214-499E-9B69-C975229A9D5A}" destId="{CC524DCC-216C-429D-9CDD-9EA25F0616DC}" srcOrd="2" destOrd="0" presId="urn:microsoft.com/office/officeart/2008/layout/VerticalAccentList"/>
    <dgm:cxn modelId="{311AFF92-55DB-41A6-BA91-40FA97851358}" type="presParOf" srcId="{1A69734B-0214-499E-9B69-C975229A9D5A}" destId="{F5AF2C05-0928-42A5-B154-DEF7089B2748}" srcOrd="3" destOrd="0" presId="urn:microsoft.com/office/officeart/2008/layout/VerticalAccentList"/>
    <dgm:cxn modelId="{D8333FDD-FA78-43D7-9599-2D2AD0592F98}" type="presParOf" srcId="{1A69734B-0214-499E-9B69-C975229A9D5A}" destId="{9F8CBD69-17AC-4F95-BFBF-6C9CA5065A30}" srcOrd="4" destOrd="0" presId="urn:microsoft.com/office/officeart/2008/layout/VerticalAccentList"/>
    <dgm:cxn modelId="{B440E14F-11A2-4EBF-A0CC-1BF3ADFF6FE0}" type="presParOf" srcId="{1A69734B-0214-499E-9B69-C975229A9D5A}" destId="{F1452F86-7509-427E-A87C-556499362165}" srcOrd="5" destOrd="0" presId="urn:microsoft.com/office/officeart/2008/layout/VerticalAccentList"/>
    <dgm:cxn modelId="{3650EFB0-B29B-4B5A-9107-00B3360BC287}" type="presParOf" srcId="{1A69734B-0214-499E-9B69-C975229A9D5A}" destId="{79A20F7E-14C4-4B3D-AEE0-0AC868003264}" srcOrd="6" destOrd="0" presId="urn:microsoft.com/office/officeart/2008/layout/VerticalAccentList"/>
    <dgm:cxn modelId="{E1723C15-37F9-451B-8F75-90FD7E8866E6}" type="presParOf" srcId="{6149192D-DB28-4AC8-85AC-245C8B0F9D83}" destId="{C1DF02AC-8AA9-4444-B717-14CD34A65396}" srcOrd="5" destOrd="0" presId="urn:microsoft.com/office/officeart/2008/layout/VerticalAccentList"/>
    <dgm:cxn modelId="{B50D33DA-A615-4971-B6E8-3F898B28ED69}" type="presParOf" srcId="{6149192D-DB28-4AC8-85AC-245C8B0F9D83}" destId="{17EEEAF8-2127-4886-BEC7-2410D1CC1090}" srcOrd="6" destOrd="0" presId="urn:microsoft.com/office/officeart/2008/layout/VerticalAccentList"/>
    <dgm:cxn modelId="{0A9D2C31-628C-43FF-AE76-30497BF34F1D}" type="presParOf" srcId="{17EEEAF8-2127-4886-BEC7-2410D1CC1090}" destId="{A100A0FE-249C-48CC-BFCA-9816846ABF7D}" srcOrd="0" destOrd="0" presId="urn:microsoft.com/office/officeart/2008/layout/VerticalAccentList"/>
    <dgm:cxn modelId="{640B15BA-B58C-4714-930B-C5F620FC7AF0}" type="presParOf" srcId="{6149192D-DB28-4AC8-85AC-245C8B0F9D83}" destId="{14FD9CA5-5273-4CD1-9271-25B0FAC1EE29}" srcOrd="7" destOrd="0" presId="urn:microsoft.com/office/officeart/2008/layout/VerticalAccentList"/>
    <dgm:cxn modelId="{0469FEA0-4DDD-447B-8A41-C515B4E26E30}" type="presParOf" srcId="{14FD9CA5-5273-4CD1-9271-25B0FAC1EE29}" destId="{426598C0-3797-4BD4-A9C7-E662DAC6DE92}" srcOrd="0" destOrd="0" presId="urn:microsoft.com/office/officeart/2008/layout/VerticalAccentList"/>
    <dgm:cxn modelId="{5C937FB5-CBA4-43C0-A2BA-4B77873D0BC5}" type="presParOf" srcId="{14FD9CA5-5273-4CD1-9271-25B0FAC1EE29}" destId="{EC55B530-83BD-4702-9134-081E5C0C7DEB}" srcOrd="1" destOrd="0" presId="urn:microsoft.com/office/officeart/2008/layout/VerticalAccentList"/>
    <dgm:cxn modelId="{B3D7B811-012C-49EC-BF21-E63D2946F8A0}" type="presParOf" srcId="{14FD9CA5-5273-4CD1-9271-25B0FAC1EE29}" destId="{1F82C903-2CA6-4D4A-8CEC-05DA2FD1BAE0}" srcOrd="2" destOrd="0" presId="urn:microsoft.com/office/officeart/2008/layout/VerticalAccentList"/>
    <dgm:cxn modelId="{314D4155-BD54-491C-8AD4-AE49BDB35CB8}" type="presParOf" srcId="{14FD9CA5-5273-4CD1-9271-25B0FAC1EE29}" destId="{44E1F333-B493-43A8-9BA6-6ACA23041AB4}" srcOrd="3" destOrd="0" presId="urn:microsoft.com/office/officeart/2008/layout/VerticalAccentList"/>
    <dgm:cxn modelId="{9AD0A7DB-5906-485E-B507-89378CD60F93}" type="presParOf" srcId="{14FD9CA5-5273-4CD1-9271-25B0FAC1EE29}" destId="{ABE9C0DF-EB36-45DB-8D88-6CFB046CB13D}" srcOrd="4" destOrd="0" presId="urn:microsoft.com/office/officeart/2008/layout/VerticalAccentList"/>
    <dgm:cxn modelId="{9BD8D805-4573-4B3C-800A-F028763764C1}" type="presParOf" srcId="{14FD9CA5-5273-4CD1-9271-25B0FAC1EE29}" destId="{31B92358-8148-4AA5-AEB7-F3D8B25FD069}" srcOrd="5" destOrd="0" presId="urn:microsoft.com/office/officeart/2008/layout/VerticalAccentList"/>
    <dgm:cxn modelId="{E33267DA-55B4-4178-BED3-513374E826D2}" type="presParOf" srcId="{14FD9CA5-5273-4CD1-9271-25B0FAC1EE29}" destId="{70033B59-AC9E-4BE0-931B-86145919A060}" srcOrd="6" destOrd="0" presId="urn:microsoft.com/office/officeart/2008/layout/VerticalAccentList"/>
    <dgm:cxn modelId="{DDBB2AF2-220B-4F2A-BADA-04F38A544C8A}" type="presParOf" srcId="{6149192D-DB28-4AC8-85AC-245C8B0F9D83}" destId="{3B1C6A07-27CB-43D9-9E34-6D6382EAC45E}" srcOrd="8" destOrd="0" presId="urn:microsoft.com/office/officeart/2008/layout/VerticalAccentList"/>
    <dgm:cxn modelId="{36ACD047-5CE4-454D-8BE1-5C2E7F1431D1}" type="presParOf" srcId="{6149192D-DB28-4AC8-85AC-245C8B0F9D83}" destId="{B482F94D-FB86-476C-987D-F367B3C61022}" srcOrd="9" destOrd="0" presId="urn:microsoft.com/office/officeart/2008/layout/VerticalAccentList"/>
    <dgm:cxn modelId="{79E4E586-9833-40D1-ACEE-0B3FE94316B2}" type="presParOf" srcId="{B482F94D-FB86-476C-987D-F367B3C61022}" destId="{9209D0D8-FFE6-4DEE-8DF7-EB31B6F8B971}" srcOrd="0" destOrd="0" presId="urn:microsoft.com/office/officeart/2008/layout/VerticalAccentList"/>
    <dgm:cxn modelId="{8652849B-D6DC-4A59-B975-FDD771F48953}" type="presParOf" srcId="{6149192D-DB28-4AC8-85AC-245C8B0F9D83}" destId="{0BD99DFE-DDEC-4137-ABAB-4FA240CABA42}" srcOrd="10" destOrd="0" presId="urn:microsoft.com/office/officeart/2008/layout/VerticalAccentList"/>
    <dgm:cxn modelId="{41595212-CA82-40AD-A3FD-9CB2D9BDDBF6}" type="presParOf" srcId="{0BD99DFE-DDEC-4137-ABAB-4FA240CABA42}" destId="{B0BAC203-F107-4841-A046-5A878BE0814F}" srcOrd="0" destOrd="0" presId="urn:microsoft.com/office/officeart/2008/layout/VerticalAccentList"/>
    <dgm:cxn modelId="{15A2B288-4C94-4C62-982E-154C847D656A}" type="presParOf" srcId="{0BD99DFE-DDEC-4137-ABAB-4FA240CABA42}" destId="{CECD22E4-35C6-415C-BE92-254BC25FBBE5}" srcOrd="1" destOrd="0" presId="urn:microsoft.com/office/officeart/2008/layout/VerticalAccentList"/>
    <dgm:cxn modelId="{30345D9B-8FFC-439C-98E6-45409DC9D327}" type="presParOf" srcId="{0BD99DFE-DDEC-4137-ABAB-4FA240CABA42}" destId="{985DDEB5-0C71-40D9-B2F4-48DBD8547CA6}" srcOrd="2" destOrd="0" presId="urn:microsoft.com/office/officeart/2008/layout/VerticalAccentList"/>
    <dgm:cxn modelId="{A06D6732-BA7D-4D53-8B25-7C08A91CAD26}" type="presParOf" srcId="{0BD99DFE-DDEC-4137-ABAB-4FA240CABA42}" destId="{668240E4-800C-471E-89CD-553AD7EFC890}" srcOrd="3" destOrd="0" presId="urn:microsoft.com/office/officeart/2008/layout/VerticalAccentList"/>
    <dgm:cxn modelId="{7608D9BD-61AA-4E7F-8E6A-6FD714E5BC5F}" type="presParOf" srcId="{0BD99DFE-DDEC-4137-ABAB-4FA240CABA42}" destId="{922857E4-07F6-4C8E-B6A0-66FCD434DD68}" srcOrd="4" destOrd="0" presId="urn:microsoft.com/office/officeart/2008/layout/VerticalAccentList"/>
    <dgm:cxn modelId="{A5AA7DC2-9515-4034-BDD6-30A708705443}" type="presParOf" srcId="{0BD99DFE-DDEC-4137-ABAB-4FA240CABA42}" destId="{A000981A-0115-4C37-88E6-39DFA1E6DE15}" srcOrd="5" destOrd="0" presId="urn:microsoft.com/office/officeart/2008/layout/VerticalAccentList"/>
    <dgm:cxn modelId="{3DB9EB3F-377E-4A04-80D7-5A6AF9D58D63}" type="presParOf" srcId="{0BD99DFE-DDEC-4137-ABAB-4FA240CABA42}" destId="{7EB6E8C4-4F8D-459C-9FC2-A3826318B918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82DEA5B-76B0-4FD8-9D10-859BB215A9DF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FABB1A64-0F60-4EE9-A438-D96C5F53E63A}">
      <dgm:prSet phldrT="[Testo]" custT="1"/>
      <dgm:spPr/>
      <dgm:t>
        <a:bodyPr/>
        <a:lstStyle/>
        <a:p>
          <a:r>
            <a:rPr lang="it-IT" sz="1800" dirty="0">
              <a:latin typeface="Baskerville Old Face" panose="02020602080505020303" pitchFamily="18" charset="0"/>
            </a:rPr>
            <a:t>Minerale presente nel fegato e nei fegato, parte integrante dei denti e delle ossa</a:t>
          </a:r>
        </a:p>
      </dgm:t>
    </dgm:pt>
    <dgm:pt modelId="{BD2F46BA-86AA-45D8-A9E7-B844A897BC9C}" type="parTrans" cxnId="{5BD900AA-C261-4E1A-A690-DB60854A17AB}">
      <dgm:prSet/>
      <dgm:spPr/>
      <dgm:t>
        <a:bodyPr/>
        <a:lstStyle/>
        <a:p>
          <a:endParaRPr lang="it-IT"/>
        </a:p>
      </dgm:t>
    </dgm:pt>
    <dgm:pt modelId="{02BC7225-975B-466F-8D8D-3000F957F545}" type="sibTrans" cxnId="{5BD900AA-C261-4E1A-A690-DB60854A17AB}">
      <dgm:prSet/>
      <dgm:spPr/>
      <dgm:t>
        <a:bodyPr/>
        <a:lstStyle/>
        <a:p>
          <a:endParaRPr lang="it-IT"/>
        </a:p>
      </dgm:t>
    </dgm:pt>
    <dgm:pt modelId="{B2A4A0CD-8D2D-4068-BE8E-51589A84F20B}">
      <dgm:prSet phldrT="[Testo]" custT="1"/>
      <dgm:spPr/>
      <dgm:t>
        <a:bodyPr/>
        <a:lstStyle/>
        <a:p>
          <a:r>
            <a:rPr lang="it-IT" sz="1600" dirty="0">
              <a:latin typeface="Baskerville Old Face" panose="02020602080505020303" pitchFamily="18" charset="0"/>
            </a:rPr>
            <a:t>Interviene nella formazione delle proteine, in alcune funzioni ormonali e del sistema nervoso, nei processi di accrescimento e di riparazione dei danni e nella difesa immunitaria</a:t>
          </a:r>
        </a:p>
      </dgm:t>
    </dgm:pt>
    <dgm:pt modelId="{17C6C84C-7BDC-46C7-AA8F-512CCA3FBABA}" type="parTrans" cxnId="{040667E0-D04D-4AAC-B406-141226721BD2}">
      <dgm:prSet/>
      <dgm:spPr/>
      <dgm:t>
        <a:bodyPr/>
        <a:lstStyle/>
        <a:p>
          <a:endParaRPr lang="it-IT"/>
        </a:p>
      </dgm:t>
    </dgm:pt>
    <dgm:pt modelId="{D0F4D25B-C080-4E2F-B72F-D8E58BF4B9EB}" type="sibTrans" cxnId="{040667E0-D04D-4AAC-B406-141226721BD2}">
      <dgm:prSet/>
      <dgm:spPr/>
      <dgm:t>
        <a:bodyPr/>
        <a:lstStyle/>
        <a:p>
          <a:endParaRPr lang="it-IT"/>
        </a:p>
      </dgm:t>
    </dgm:pt>
    <dgm:pt modelId="{A4E84F0D-088A-4432-AD62-A5CD9B2555B2}">
      <dgm:prSet phldrT="[Testo]" custT="1"/>
      <dgm:spPr/>
      <dgm:t>
        <a:bodyPr/>
        <a:lstStyle/>
        <a:p>
          <a:r>
            <a:rPr lang="it-IT" sz="1600" dirty="0">
              <a:latin typeface="Baskerville Old Face" panose="02020602080505020303" pitchFamily="18" charset="0"/>
            </a:rPr>
            <a:t>Rende possibile l’azione di molti enzimi e potenzia l’azione dell’enzima superossido </a:t>
          </a:r>
          <a:r>
            <a:rPr lang="it-IT" sz="1600" dirty="0" err="1">
              <a:latin typeface="Baskerville Old Face" panose="02020602080505020303" pitchFamily="18" charset="0"/>
            </a:rPr>
            <a:t>dismutasi</a:t>
          </a:r>
          <a:endParaRPr lang="it-IT" sz="1600" dirty="0">
            <a:latin typeface="Baskerville Old Face" panose="02020602080505020303" pitchFamily="18" charset="0"/>
          </a:endParaRPr>
        </a:p>
      </dgm:t>
    </dgm:pt>
    <dgm:pt modelId="{BB122474-4A86-4441-90C8-72835FFC79C6}" type="parTrans" cxnId="{F60228B6-2482-4461-8F51-F65D91CFD075}">
      <dgm:prSet/>
      <dgm:spPr/>
      <dgm:t>
        <a:bodyPr/>
        <a:lstStyle/>
        <a:p>
          <a:endParaRPr lang="it-IT"/>
        </a:p>
      </dgm:t>
    </dgm:pt>
    <dgm:pt modelId="{78DE4FE1-511B-476C-A201-33B0AF7F14A9}" type="sibTrans" cxnId="{F60228B6-2482-4461-8F51-F65D91CFD075}">
      <dgm:prSet/>
      <dgm:spPr/>
      <dgm:t>
        <a:bodyPr/>
        <a:lstStyle/>
        <a:p>
          <a:endParaRPr lang="it-IT"/>
        </a:p>
      </dgm:t>
    </dgm:pt>
    <dgm:pt modelId="{B2DD2790-973B-4198-B315-6DE140080757}" type="pres">
      <dgm:prSet presAssocID="{E82DEA5B-76B0-4FD8-9D10-859BB215A9DF}" presName="linearFlow" presStyleCnt="0">
        <dgm:presLayoutVars>
          <dgm:resizeHandles val="exact"/>
        </dgm:presLayoutVars>
      </dgm:prSet>
      <dgm:spPr/>
    </dgm:pt>
    <dgm:pt modelId="{F2E342F0-03A7-498E-B3C4-10B3A221E5DF}" type="pres">
      <dgm:prSet presAssocID="{FABB1A64-0F60-4EE9-A438-D96C5F53E63A}" presName="node" presStyleLbl="node1" presStyleIdx="0" presStyleCnt="3" custScaleX="10506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EDA56A2-4D71-43EF-96AC-71E04DE13943}" type="pres">
      <dgm:prSet presAssocID="{02BC7225-975B-466F-8D8D-3000F957F545}" presName="sibTrans" presStyleLbl="sibTrans2D1" presStyleIdx="0" presStyleCnt="2"/>
      <dgm:spPr/>
      <dgm:t>
        <a:bodyPr/>
        <a:lstStyle/>
        <a:p>
          <a:endParaRPr lang="it-IT"/>
        </a:p>
      </dgm:t>
    </dgm:pt>
    <dgm:pt modelId="{9212722C-6F31-4826-97C5-DA3C718E7D80}" type="pres">
      <dgm:prSet presAssocID="{02BC7225-975B-466F-8D8D-3000F957F545}" presName="connectorText" presStyleLbl="sibTrans2D1" presStyleIdx="0" presStyleCnt="2"/>
      <dgm:spPr/>
      <dgm:t>
        <a:bodyPr/>
        <a:lstStyle/>
        <a:p>
          <a:endParaRPr lang="it-IT"/>
        </a:p>
      </dgm:t>
    </dgm:pt>
    <dgm:pt modelId="{FF86FAD5-62EC-483C-BFFF-FE029C4A64E7}" type="pres">
      <dgm:prSet presAssocID="{A4E84F0D-088A-4432-AD62-A5CD9B2555B2}" presName="node" presStyleLbl="node1" presStyleIdx="1" presStyleCnt="3" custScaleX="10708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3815B3D-7940-450B-ADDC-E1360FB42C9C}" type="pres">
      <dgm:prSet presAssocID="{78DE4FE1-511B-476C-A201-33B0AF7F14A9}" presName="sibTrans" presStyleLbl="sibTrans2D1" presStyleIdx="1" presStyleCnt="2"/>
      <dgm:spPr/>
      <dgm:t>
        <a:bodyPr/>
        <a:lstStyle/>
        <a:p>
          <a:endParaRPr lang="it-IT"/>
        </a:p>
      </dgm:t>
    </dgm:pt>
    <dgm:pt modelId="{807AEF45-0F58-49E6-8A7D-E41B6A63E8FC}" type="pres">
      <dgm:prSet presAssocID="{78DE4FE1-511B-476C-A201-33B0AF7F14A9}" presName="connectorText" presStyleLbl="sibTrans2D1" presStyleIdx="1" presStyleCnt="2"/>
      <dgm:spPr/>
      <dgm:t>
        <a:bodyPr/>
        <a:lstStyle/>
        <a:p>
          <a:endParaRPr lang="it-IT"/>
        </a:p>
      </dgm:t>
    </dgm:pt>
    <dgm:pt modelId="{0A540BE2-9696-48DC-8564-27B68BEF0615}" type="pres">
      <dgm:prSet presAssocID="{B2A4A0CD-8D2D-4068-BE8E-51589A84F20B}" presName="node" presStyleLbl="node1" presStyleIdx="2" presStyleCnt="3" custScaleX="10826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DD75668-9ED3-4F72-99FC-9A1630367840}" type="presOf" srcId="{B2A4A0CD-8D2D-4068-BE8E-51589A84F20B}" destId="{0A540BE2-9696-48DC-8564-27B68BEF0615}" srcOrd="0" destOrd="0" presId="urn:microsoft.com/office/officeart/2005/8/layout/process2"/>
    <dgm:cxn modelId="{C0015BAA-4D41-439F-9062-741963E2BB2E}" type="presOf" srcId="{78DE4FE1-511B-476C-A201-33B0AF7F14A9}" destId="{807AEF45-0F58-49E6-8A7D-E41B6A63E8FC}" srcOrd="1" destOrd="0" presId="urn:microsoft.com/office/officeart/2005/8/layout/process2"/>
    <dgm:cxn modelId="{8BCF9880-CE36-4EE4-9BF4-BA8B598BEB84}" type="presOf" srcId="{FABB1A64-0F60-4EE9-A438-D96C5F53E63A}" destId="{F2E342F0-03A7-498E-B3C4-10B3A221E5DF}" srcOrd="0" destOrd="0" presId="urn:microsoft.com/office/officeart/2005/8/layout/process2"/>
    <dgm:cxn modelId="{44699DB4-46DD-42D4-ACAC-27B8F5C247A9}" type="presOf" srcId="{78DE4FE1-511B-476C-A201-33B0AF7F14A9}" destId="{B3815B3D-7940-450B-ADDC-E1360FB42C9C}" srcOrd="0" destOrd="0" presId="urn:microsoft.com/office/officeart/2005/8/layout/process2"/>
    <dgm:cxn modelId="{B7A88C6A-2AEF-4491-98A7-04C85891B87F}" type="presOf" srcId="{E82DEA5B-76B0-4FD8-9D10-859BB215A9DF}" destId="{B2DD2790-973B-4198-B315-6DE140080757}" srcOrd="0" destOrd="0" presId="urn:microsoft.com/office/officeart/2005/8/layout/process2"/>
    <dgm:cxn modelId="{9C1C269D-EE29-47E7-BCCE-A4A6659D6CB0}" type="presOf" srcId="{A4E84F0D-088A-4432-AD62-A5CD9B2555B2}" destId="{FF86FAD5-62EC-483C-BFFF-FE029C4A64E7}" srcOrd="0" destOrd="0" presId="urn:microsoft.com/office/officeart/2005/8/layout/process2"/>
    <dgm:cxn modelId="{5BD900AA-C261-4E1A-A690-DB60854A17AB}" srcId="{E82DEA5B-76B0-4FD8-9D10-859BB215A9DF}" destId="{FABB1A64-0F60-4EE9-A438-D96C5F53E63A}" srcOrd="0" destOrd="0" parTransId="{BD2F46BA-86AA-45D8-A9E7-B844A897BC9C}" sibTransId="{02BC7225-975B-466F-8D8D-3000F957F545}"/>
    <dgm:cxn modelId="{33D28E1C-1112-4B6D-8AE0-2807577FE33F}" type="presOf" srcId="{02BC7225-975B-466F-8D8D-3000F957F545}" destId="{3EDA56A2-4D71-43EF-96AC-71E04DE13943}" srcOrd="0" destOrd="0" presId="urn:microsoft.com/office/officeart/2005/8/layout/process2"/>
    <dgm:cxn modelId="{F60228B6-2482-4461-8F51-F65D91CFD075}" srcId="{E82DEA5B-76B0-4FD8-9D10-859BB215A9DF}" destId="{A4E84F0D-088A-4432-AD62-A5CD9B2555B2}" srcOrd="1" destOrd="0" parTransId="{BB122474-4A86-4441-90C8-72835FFC79C6}" sibTransId="{78DE4FE1-511B-476C-A201-33B0AF7F14A9}"/>
    <dgm:cxn modelId="{040667E0-D04D-4AAC-B406-141226721BD2}" srcId="{E82DEA5B-76B0-4FD8-9D10-859BB215A9DF}" destId="{B2A4A0CD-8D2D-4068-BE8E-51589A84F20B}" srcOrd="2" destOrd="0" parTransId="{17C6C84C-7BDC-46C7-AA8F-512CCA3FBABA}" sibTransId="{D0F4D25B-C080-4E2F-B72F-D8E58BF4B9EB}"/>
    <dgm:cxn modelId="{9F3FA7A6-0D90-45F6-A80E-CA5181260315}" type="presOf" srcId="{02BC7225-975B-466F-8D8D-3000F957F545}" destId="{9212722C-6F31-4826-97C5-DA3C718E7D80}" srcOrd="1" destOrd="0" presId="urn:microsoft.com/office/officeart/2005/8/layout/process2"/>
    <dgm:cxn modelId="{A00BEDFD-A472-468D-850B-77A3B04DAA0C}" type="presParOf" srcId="{B2DD2790-973B-4198-B315-6DE140080757}" destId="{F2E342F0-03A7-498E-B3C4-10B3A221E5DF}" srcOrd="0" destOrd="0" presId="urn:microsoft.com/office/officeart/2005/8/layout/process2"/>
    <dgm:cxn modelId="{224D3842-D338-4536-8D64-CEFDDF05CF12}" type="presParOf" srcId="{B2DD2790-973B-4198-B315-6DE140080757}" destId="{3EDA56A2-4D71-43EF-96AC-71E04DE13943}" srcOrd="1" destOrd="0" presId="urn:microsoft.com/office/officeart/2005/8/layout/process2"/>
    <dgm:cxn modelId="{441B1D39-19BD-49C9-BF7B-C6E6D29B43E4}" type="presParOf" srcId="{3EDA56A2-4D71-43EF-96AC-71E04DE13943}" destId="{9212722C-6F31-4826-97C5-DA3C718E7D80}" srcOrd="0" destOrd="0" presId="urn:microsoft.com/office/officeart/2005/8/layout/process2"/>
    <dgm:cxn modelId="{2C9F347A-2DB5-4D2E-AE18-86079C18F973}" type="presParOf" srcId="{B2DD2790-973B-4198-B315-6DE140080757}" destId="{FF86FAD5-62EC-483C-BFFF-FE029C4A64E7}" srcOrd="2" destOrd="0" presId="urn:microsoft.com/office/officeart/2005/8/layout/process2"/>
    <dgm:cxn modelId="{833CF725-54CA-4FD2-9132-62B777DD2002}" type="presParOf" srcId="{B2DD2790-973B-4198-B315-6DE140080757}" destId="{B3815B3D-7940-450B-ADDC-E1360FB42C9C}" srcOrd="3" destOrd="0" presId="urn:microsoft.com/office/officeart/2005/8/layout/process2"/>
    <dgm:cxn modelId="{8B5BE729-B08C-42A1-82C8-7A18B77CA7A5}" type="presParOf" srcId="{B3815B3D-7940-450B-ADDC-E1360FB42C9C}" destId="{807AEF45-0F58-49E6-8A7D-E41B6A63E8FC}" srcOrd="0" destOrd="0" presId="urn:microsoft.com/office/officeart/2005/8/layout/process2"/>
    <dgm:cxn modelId="{FBDE4927-B455-4A05-A28E-E9958EE7244E}" type="presParOf" srcId="{B2DD2790-973B-4198-B315-6DE140080757}" destId="{0A540BE2-9696-48DC-8564-27B68BEF061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1C95935-383B-4C4D-AF52-018407FCC506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CFA373DB-0380-418D-B62E-AB3DC20CBCA0}">
      <dgm:prSet phldrT="[Testo]" custT="1"/>
      <dgm:spPr/>
      <dgm:t>
        <a:bodyPr/>
        <a:lstStyle/>
        <a:p>
          <a:r>
            <a:rPr lang="it-IT" sz="1600" dirty="0">
              <a:latin typeface="Baskerville Old Face" panose="02020602080505020303" pitchFamily="18" charset="0"/>
            </a:rPr>
            <a:t>La sua presenza è disponibile per il metabolismo del fosforo, la digestione dei carboidrati, , la sintesi dell’acido nucleico e l’assorbimento delle vitamine</a:t>
          </a:r>
        </a:p>
      </dgm:t>
    </dgm:pt>
    <dgm:pt modelId="{1F7BED29-5E50-4F4C-81FE-52251A49F9F0}" type="parTrans" cxnId="{49E6B44A-F7DD-47DC-81A5-3A89774B1684}">
      <dgm:prSet/>
      <dgm:spPr/>
      <dgm:t>
        <a:bodyPr/>
        <a:lstStyle/>
        <a:p>
          <a:endParaRPr lang="it-IT"/>
        </a:p>
      </dgm:t>
    </dgm:pt>
    <dgm:pt modelId="{B1ABDB4F-D681-40A3-9C72-89494D4B4837}" type="sibTrans" cxnId="{49E6B44A-F7DD-47DC-81A5-3A89774B1684}">
      <dgm:prSet/>
      <dgm:spPr/>
      <dgm:t>
        <a:bodyPr/>
        <a:lstStyle/>
        <a:p>
          <a:endParaRPr lang="it-IT"/>
        </a:p>
      </dgm:t>
    </dgm:pt>
    <dgm:pt modelId="{43BBE466-9E36-4E49-975F-2DDBE28E8155}">
      <dgm:prSet phldrT="[Testo]" custT="1"/>
      <dgm:spPr/>
      <dgm:t>
        <a:bodyPr/>
        <a:lstStyle/>
        <a:p>
          <a:r>
            <a:rPr lang="it-IT" sz="1800" dirty="0">
              <a:latin typeface="Baskerville Old Face" panose="02020602080505020303" pitchFamily="18" charset="0"/>
            </a:rPr>
            <a:t>Influisce sulla formazione delle cellule gametiche maschili e femminili e favorisce la formazione dell’insulina</a:t>
          </a:r>
        </a:p>
      </dgm:t>
    </dgm:pt>
    <dgm:pt modelId="{3117FC84-840C-45A1-8800-3C58321CC98C}" type="parTrans" cxnId="{EFBA8C80-A0FB-47BA-9912-A0DE2F9387FF}">
      <dgm:prSet/>
      <dgm:spPr/>
      <dgm:t>
        <a:bodyPr/>
        <a:lstStyle/>
        <a:p>
          <a:endParaRPr lang="it-IT"/>
        </a:p>
      </dgm:t>
    </dgm:pt>
    <dgm:pt modelId="{F6DE5772-EED1-4C5A-8715-4CD1002EBDF4}" type="sibTrans" cxnId="{EFBA8C80-A0FB-47BA-9912-A0DE2F9387FF}">
      <dgm:prSet/>
      <dgm:spPr/>
      <dgm:t>
        <a:bodyPr/>
        <a:lstStyle/>
        <a:p>
          <a:endParaRPr lang="it-IT"/>
        </a:p>
      </dgm:t>
    </dgm:pt>
    <dgm:pt modelId="{3026E31E-DBC1-4643-B98A-03A611F3CAC6}">
      <dgm:prSet phldrT="[Testo]" custT="1"/>
      <dgm:spPr/>
      <dgm:t>
        <a:bodyPr/>
        <a:lstStyle/>
        <a:p>
          <a:r>
            <a:rPr lang="it-IT" sz="1200" dirty="0">
              <a:latin typeface="Baskerville Old Face" panose="02020602080505020303" pitchFamily="18" charset="0"/>
            </a:rPr>
            <a:t>La carenza può comportare seri disturbi a livelli metabolici ed è comportata dall’uso eccessivo di anti-MAO o antidepressivi, </a:t>
          </a:r>
          <a:r>
            <a:rPr lang="it-IT" sz="1200" dirty="0" err="1">
              <a:latin typeface="Baskerville Old Face" panose="02020602080505020303" pitchFamily="18" charset="0"/>
            </a:rPr>
            <a:t>cortisteroidi</a:t>
          </a:r>
          <a:r>
            <a:rPr lang="it-IT" sz="1200" dirty="0">
              <a:latin typeface="Baskerville Old Face" panose="02020602080505020303" pitchFamily="18" charset="0"/>
            </a:rPr>
            <a:t>, diuretici, l’eccesso di alcool, l’inalazione di cadmio (contenuto nel fumo di sigaretta), oltre che alcuni alimenti come le fibre, i cereali crudi, la caseina del latte</a:t>
          </a:r>
          <a:r>
            <a:rPr lang="it-IT" sz="1100" dirty="0">
              <a:latin typeface="Baskerville Old Face" panose="02020602080505020303" pitchFamily="18" charset="0"/>
            </a:rPr>
            <a:t>.</a:t>
          </a:r>
        </a:p>
      </dgm:t>
    </dgm:pt>
    <dgm:pt modelId="{E5DAC9CA-8B12-4389-9D49-919A0984AB2E}" type="parTrans" cxnId="{3AE6B581-1410-4C3D-96EA-8087EB2531BD}">
      <dgm:prSet/>
      <dgm:spPr/>
      <dgm:t>
        <a:bodyPr/>
        <a:lstStyle/>
        <a:p>
          <a:endParaRPr lang="it-IT"/>
        </a:p>
      </dgm:t>
    </dgm:pt>
    <dgm:pt modelId="{EDA74809-417E-4306-9267-E1C7F5C36197}" type="sibTrans" cxnId="{3AE6B581-1410-4C3D-96EA-8087EB2531BD}">
      <dgm:prSet/>
      <dgm:spPr/>
      <dgm:t>
        <a:bodyPr/>
        <a:lstStyle/>
        <a:p>
          <a:endParaRPr lang="it-IT"/>
        </a:p>
      </dgm:t>
    </dgm:pt>
    <dgm:pt modelId="{BD7D2724-0B2F-4F09-AAE4-C2C9746AE637}">
      <dgm:prSet phldrT="[Testo]" custT="1"/>
      <dgm:spPr/>
      <dgm:t>
        <a:bodyPr/>
        <a:lstStyle/>
        <a:p>
          <a:r>
            <a:rPr lang="it-IT" sz="1800" dirty="0">
              <a:latin typeface="Baskerville Old Face" panose="02020602080505020303" pitchFamily="18" charset="0"/>
            </a:rPr>
            <a:t>Un eccesso può impedire l’assorbimento di rame e ferro</a:t>
          </a:r>
        </a:p>
      </dgm:t>
    </dgm:pt>
    <dgm:pt modelId="{AF17C2D6-C555-48E7-A0D1-166AC3359400}" type="parTrans" cxnId="{58C1E97F-5C68-40EA-A96A-3216577E025A}">
      <dgm:prSet/>
      <dgm:spPr/>
      <dgm:t>
        <a:bodyPr/>
        <a:lstStyle/>
        <a:p>
          <a:endParaRPr lang="it-IT"/>
        </a:p>
      </dgm:t>
    </dgm:pt>
    <dgm:pt modelId="{72DA626E-5EC6-4C35-9EF4-6B27AC0055C4}" type="sibTrans" cxnId="{58C1E97F-5C68-40EA-A96A-3216577E025A}">
      <dgm:prSet/>
      <dgm:spPr/>
      <dgm:t>
        <a:bodyPr/>
        <a:lstStyle/>
        <a:p>
          <a:endParaRPr lang="it-IT"/>
        </a:p>
      </dgm:t>
    </dgm:pt>
    <dgm:pt modelId="{E3658147-6373-4A76-82E3-2F17917DBFD1}" type="pres">
      <dgm:prSet presAssocID="{D1C95935-383B-4C4D-AF52-018407FCC506}" presName="linearFlow" presStyleCnt="0">
        <dgm:presLayoutVars>
          <dgm:resizeHandles val="exact"/>
        </dgm:presLayoutVars>
      </dgm:prSet>
      <dgm:spPr/>
    </dgm:pt>
    <dgm:pt modelId="{AD5CB504-67CB-475E-953B-04E137052E3F}" type="pres">
      <dgm:prSet presAssocID="{CFA373DB-0380-418D-B62E-AB3DC20CBCA0}" presName="node" presStyleLbl="node1" presStyleIdx="0" presStyleCnt="4" custScaleX="15642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4C682B4-A1D9-4CEF-AB25-8B0C228BF173}" type="pres">
      <dgm:prSet presAssocID="{B1ABDB4F-D681-40A3-9C72-89494D4B4837}" presName="sibTrans" presStyleLbl="sibTrans2D1" presStyleIdx="0" presStyleCnt="3"/>
      <dgm:spPr/>
      <dgm:t>
        <a:bodyPr/>
        <a:lstStyle/>
        <a:p>
          <a:endParaRPr lang="it-IT"/>
        </a:p>
      </dgm:t>
    </dgm:pt>
    <dgm:pt modelId="{DD8839CB-6C5B-4790-9FE9-D1961DFBCCB6}" type="pres">
      <dgm:prSet presAssocID="{B1ABDB4F-D681-40A3-9C72-89494D4B4837}" presName="connectorText" presStyleLbl="sibTrans2D1" presStyleIdx="0" presStyleCnt="3"/>
      <dgm:spPr/>
      <dgm:t>
        <a:bodyPr/>
        <a:lstStyle/>
        <a:p>
          <a:endParaRPr lang="it-IT"/>
        </a:p>
      </dgm:t>
    </dgm:pt>
    <dgm:pt modelId="{CD1E5834-E8F8-44C2-838E-51518B7983BD}" type="pres">
      <dgm:prSet presAssocID="{43BBE466-9E36-4E49-975F-2DDBE28E8155}" presName="node" presStyleLbl="node1" presStyleIdx="1" presStyleCnt="4" custScaleX="15642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FC94FB2-EE06-4356-8C82-38FA4B603F63}" type="pres">
      <dgm:prSet presAssocID="{F6DE5772-EED1-4C5A-8715-4CD1002EBDF4}" presName="sibTrans" presStyleLbl="sibTrans2D1" presStyleIdx="1" presStyleCnt="3"/>
      <dgm:spPr/>
      <dgm:t>
        <a:bodyPr/>
        <a:lstStyle/>
        <a:p>
          <a:endParaRPr lang="it-IT"/>
        </a:p>
      </dgm:t>
    </dgm:pt>
    <dgm:pt modelId="{862A749E-1AC6-48F8-A63E-D0046496D991}" type="pres">
      <dgm:prSet presAssocID="{F6DE5772-EED1-4C5A-8715-4CD1002EBDF4}" presName="connectorText" presStyleLbl="sibTrans2D1" presStyleIdx="1" presStyleCnt="3"/>
      <dgm:spPr/>
      <dgm:t>
        <a:bodyPr/>
        <a:lstStyle/>
        <a:p>
          <a:endParaRPr lang="it-IT"/>
        </a:p>
      </dgm:t>
    </dgm:pt>
    <dgm:pt modelId="{3CA53961-3C0D-4CAF-8336-1CB6F649EDE6}" type="pres">
      <dgm:prSet presAssocID="{BD7D2724-0B2F-4F09-AAE4-C2C9746AE637}" presName="node" presStyleLbl="node1" presStyleIdx="2" presStyleCnt="4" custScaleX="15718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B59A485-CDE0-4F46-AB13-0102D3C3F866}" type="pres">
      <dgm:prSet presAssocID="{72DA626E-5EC6-4C35-9EF4-6B27AC0055C4}" presName="sibTrans" presStyleLbl="sibTrans2D1" presStyleIdx="2" presStyleCnt="3"/>
      <dgm:spPr/>
      <dgm:t>
        <a:bodyPr/>
        <a:lstStyle/>
        <a:p>
          <a:endParaRPr lang="it-IT"/>
        </a:p>
      </dgm:t>
    </dgm:pt>
    <dgm:pt modelId="{2FF8AA72-5AAB-4AEA-AB2E-86491CDBF0EF}" type="pres">
      <dgm:prSet presAssocID="{72DA626E-5EC6-4C35-9EF4-6B27AC0055C4}" presName="connectorText" presStyleLbl="sibTrans2D1" presStyleIdx="2" presStyleCnt="3"/>
      <dgm:spPr/>
      <dgm:t>
        <a:bodyPr/>
        <a:lstStyle/>
        <a:p>
          <a:endParaRPr lang="it-IT"/>
        </a:p>
      </dgm:t>
    </dgm:pt>
    <dgm:pt modelId="{07B25CD6-3932-4C94-BFC8-16F43CD3F3B1}" type="pres">
      <dgm:prSet presAssocID="{3026E31E-DBC1-4643-B98A-03A611F3CAC6}" presName="node" presStyleLbl="node1" presStyleIdx="3" presStyleCnt="4" custScaleX="15728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B61D080-CC4E-4B7A-95E3-EC5AE830B08C}" type="presOf" srcId="{F6DE5772-EED1-4C5A-8715-4CD1002EBDF4}" destId="{862A749E-1AC6-48F8-A63E-D0046496D991}" srcOrd="1" destOrd="0" presId="urn:microsoft.com/office/officeart/2005/8/layout/process2"/>
    <dgm:cxn modelId="{BED05543-EE87-4AD4-8A67-EA9F1664708E}" type="presOf" srcId="{72DA626E-5EC6-4C35-9EF4-6B27AC0055C4}" destId="{EB59A485-CDE0-4F46-AB13-0102D3C3F866}" srcOrd="0" destOrd="0" presId="urn:microsoft.com/office/officeart/2005/8/layout/process2"/>
    <dgm:cxn modelId="{592313A9-1B5F-460F-8EF2-332ECDE846FE}" type="presOf" srcId="{B1ABDB4F-D681-40A3-9C72-89494D4B4837}" destId="{A4C682B4-A1D9-4CEF-AB25-8B0C228BF173}" srcOrd="0" destOrd="0" presId="urn:microsoft.com/office/officeart/2005/8/layout/process2"/>
    <dgm:cxn modelId="{49E6B44A-F7DD-47DC-81A5-3A89774B1684}" srcId="{D1C95935-383B-4C4D-AF52-018407FCC506}" destId="{CFA373DB-0380-418D-B62E-AB3DC20CBCA0}" srcOrd="0" destOrd="0" parTransId="{1F7BED29-5E50-4F4C-81FE-52251A49F9F0}" sibTransId="{B1ABDB4F-D681-40A3-9C72-89494D4B4837}"/>
    <dgm:cxn modelId="{58C1E97F-5C68-40EA-A96A-3216577E025A}" srcId="{D1C95935-383B-4C4D-AF52-018407FCC506}" destId="{BD7D2724-0B2F-4F09-AAE4-C2C9746AE637}" srcOrd="2" destOrd="0" parTransId="{AF17C2D6-C555-48E7-A0D1-166AC3359400}" sibTransId="{72DA626E-5EC6-4C35-9EF4-6B27AC0055C4}"/>
    <dgm:cxn modelId="{2B1F935E-09B6-4490-8682-0AF9F8245028}" type="presOf" srcId="{F6DE5772-EED1-4C5A-8715-4CD1002EBDF4}" destId="{9FC94FB2-EE06-4356-8C82-38FA4B603F63}" srcOrd="0" destOrd="0" presId="urn:microsoft.com/office/officeart/2005/8/layout/process2"/>
    <dgm:cxn modelId="{EFBA8C80-A0FB-47BA-9912-A0DE2F9387FF}" srcId="{D1C95935-383B-4C4D-AF52-018407FCC506}" destId="{43BBE466-9E36-4E49-975F-2DDBE28E8155}" srcOrd="1" destOrd="0" parTransId="{3117FC84-840C-45A1-8800-3C58321CC98C}" sibTransId="{F6DE5772-EED1-4C5A-8715-4CD1002EBDF4}"/>
    <dgm:cxn modelId="{835AD72F-D3A8-42A6-8F6F-C0286E2EB60A}" type="presOf" srcId="{CFA373DB-0380-418D-B62E-AB3DC20CBCA0}" destId="{AD5CB504-67CB-475E-953B-04E137052E3F}" srcOrd="0" destOrd="0" presId="urn:microsoft.com/office/officeart/2005/8/layout/process2"/>
    <dgm:cxn modelId="{3AE6B581-1410-4C3D-96EA-8087EB2531BD}" srcId="{D1C95935-383B-4C4D-AF52-018407FCC506}" destId="{3026E31E-DBC1-4643-B98A-03A611F3CAC6}" srcOrd="3" destOrd="0" parTransId="{E5DAC9CA-8B12-4389-9D49-919A0984AB2E}" sibTransId="{EDA74809-417E-4306-9267-E1C7F5C36197}"/>
    <dgm:cxn modelId="{F7235CC9-C972-4CB9-A3D1-3F90B4BE1493}" type="presOf" srcId="{BD7D2724-0B2F-4F09-AAE4-C2C9746AE637}" destId="{3CA53961-3C0D-4CAF-8336-1CB6F649EDE6}" srcOrd="0" destOrd="0" presId="urn:microsoft.com/office/officeart/2005/8/layout/process2"/>
    <dgm:cxn modelId="{0DC16DEA-3EDD-42DB-9C08-7C66D37E9DE3}" type="presOf" srcId="{B1ABDB4F-D681-40A3-9C72-89494D4B4837}" destId="{DD8839CB-6C5B-4790-9FE9-D1961DFBCCB6}" srcOrd="1" destOrd="0" presId="urn:microsoft.com/office/officeart/2005/8/layout/process2"/>
    <dgm:cxn modelId="{A69AB2CF-E454-4801-A69A-1AEA42C037B0}" type="presOf" srcId="{72DA626E-5EC6-4C35-9EF4-6B27AC0055C4}" destId="{2FF8AA72-5AAB-4AEA-AB2E-86491CDBF0EF}" srcOrd="1" destOrd="0" presId="urn:microsoft.com/office/officeart/2005/8/layout/process2"/>
    <dgm:cxn modelId="{49158F39-753F-43CB-8DB7-A3CB54620C15}" type="presOf" srcId="{D1C95935-383B-4C4D-AF52-018407FCC506}" destId="{E3658147-6373-4A76-82E3-2F17917DBFD1}" srcOrd="0" destOrd="0" presId="urn:microsoft.com/office/officeart/2005/8/layout/process2"/>
    <dgm:cxn modelId="{80B2D720-3DA2-4182-AB1B-297E77FA0844}" type="presOf" srcId="{3026E31E-DBC1-4643-B98A-03A611F3CAC6}" destId="{07B25CD6-3932-4C94-BFC8-16F43CD3F3B1}" srcOrd="0" destOrd="0" presId="urn:microsoft.com/office/officeart/2005/8/layout/process2"/>
    <dgm:cxn modelId="{750DD242-E49D-4580-A134-7BA861AC0201}" type="presOf" srcId="{43BBE466-9E36-4E49-975F-2DDBE28E8155}" destId="{CD1E5834-E8F8-44C2-838E-51518B7983BD}" srcOrd="0" destOrd="0" presId="urn:microsoft.com/office/officeart/2005/8/layout/process2"/>
    <dgm:cxn modelId="{B86A098C-E3D5-4741-BB47-4C47904BF561}" type="presParOf" srcId="{E3658147-6373-4A76-82E3-2F17917DBFD1}" destId="{AD5CB504-67CB-475E-953B-04E137052E3F}" srcOrd="0" destOrd="0" presId="urn:microsoft.com/office/officeart/2005/8/layout/process2"/>
    <dgm:cxn modelId="{E2B330DB-B928-4243-8038-BBEECE6068F1}" type="presParOf" srcId="{E3658147-6373-4A76-82E3-2F17917DBFD1}" destId="{A4C682B4-A1D9-4CEF-AB25-8B0C228BF173}" srcOrd="1" destOrd="0" presId="urn:microsoft.com/office/officeart/2005/8/layout/process2"/>
    <dgm:cxn modelId="{02589632-2937-431B-AD79-B085DD406A5D}" type="presParOf" srcId="{A4C682B4-A1D9-4CEF-AB25-8B0C228BF173}" destId="{DD8839CB-6C5B-4790-9FE9-D1961DFBCCB6}" srcOrd="0" destOrd="0" presId="urn:microsoft.com/office/officeart/2005/8/layout/process2"/>
    <dgm:cxn modelId="{A33C2C03-CB9E-42C3-8FDD-DAB3CCBE1CED}" type="presParOf" srcId="{E3658147-6373-4A76-82E3-2F17917DBFD1}" destId="{CD1E5834-E8F8-44C2-838E-51518B7983BD}" srcOrd="2" destOrd="0" presId="urn:microsoft.com/office/officeart/2005/8/layout/process2"/>
    <dgm:cxn modelId="{032722E9-55D7-4A5E-A54C-A30120AF1DB3}" type="presParOf" srcId="{E3658147-6373-4A76-82E3-2F17917DBFD1}" destId="{9FC94FB2-EE06-4356-8C82-38FA4B603F63}" srcOrd="3" destOrd="0" presId="urn:microsoft.com/office/officeart/2005/8/layout/process2"/>
    <dgm:cxn modelId="{261A0F29-1D6E-48B6-8D17-43E99DBEF2D0}" type="presParOf" srcId="{9FC94FB2-EE06-4356-8C82-38FA4B603F63}" destId="{862A749E-1AC6-48F8-A63E-D0046496D991}" srcOrd="0" destOrd="0" presId="urn:microsoft.com/office/officeart/2005/8/layout/process2"/>
    <dgm:cxn modelId="{2BF8126D-6BAC-41E9-92F0-FA7711EEB9C0}" type="presParOf" srcId="{E3658147-6373-4A76-82E3-2F17917DBFD1}" destId="{3CA53961-3C0D-4CAF-8336-1CB6F649EDE6}" srcOrd="4" destOrd="0" presId="urn:microsoft.com/office/officeart/2005/8/layout/process2"/>
    <dgm:cxn modelId="{58FE6BC7-9F9B-4168-9012-FD48A0B191A7}" type="presParOf" srcId="{E3658147-6373-4A76-82E3-2F17917DBFD1}" destId="{EB59A485-CDE0-4F46-AB13-0102D3C3F866}" srcOrd="5" destOrd="0" presId="urn:microsoft.com/office/officeart/2005/8/layout/process2"/>
    <dgm:cxn modelId="{E03EE1FB-37DC-46BC-A390-E3A8DBFDFB68}" type="presParOf" srcId="{EB59A485-CDE0-4F46-AB13-0102D3C3F866}" destId="{2FF8AA72-5AAB-4AEA-AB2E-86491CDBF0EF}" srcOrd="0" destOrd="0" presId="urn:microsoft.com/office/officeart/2005/8/layout/process2"/>
    <dgm:cxn modelId="{A4D609D1-4E73-4074-969D-92F4DC2BA939}" type="presParOf" srcId="{E3658147-6373-4A76-82E3-2F17917DBFD1}" destId="{07B25CD6-3932-4C94-BFC8-16F43CD3F3B1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5C06178-8C6C-418E-A0A2-5C18385AD9CA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81C9D5CC-6A16-4A39-9899-37A8FAB49E47}">
      <dgm:prSet phldrT="[Testo]" custT="1"/>
      <dgm:spPr/>
      <dgm:t>
        <a:bodyPr/>
        <a:lstStyle/>
        <a:p>
          <a:r>
            <a:rPr lang="it-IT" sz="1400" dirty="0">
              <a:latin typeface="Baskerville Old Face" panose="02020602080505020303" pitchFamily="18" charset="0"/>
            </a:rPr>
            <a:t>Triptofano</a:t>
          </a:r>
        </a:p>
      </dgm:t>
    </dgm:pt>
    <dgm:pt modelId="{1DCFB930-1F92-4587-86AD-F7494B9D4B89}" type="parTrans" cxnId="{B4AFF085-94AA-41AD-8B2A-7383E301FF92}">
      <dgm:prSet/>
      <dgm:spPr/>
      <dgm:t>
        <a:bodyPr/>
        <a:lstStyle/>
        <a:p>
          <a:endParaRPr lang="it-IT"/>
        </a:p>
      </dgm:t>
    </dgm:pt>
    <dgm:pt modelId="{7679F51D-C082-4AF0-A362-1E64150BA79E}" type="sibTrans" cxnId="{B4AFF085-94AA-41AD-8B2A-7383E301FF92}">
      <dgm:prSet/>
      <dgm:spPr/>
      <dgm:t>
        <a:bodyPr/>
        <a:lstStyle/>
        <a:p>
          <a:endParaRPr lang="it-IT"/>
        </a:p>
      </dgm:t>
    </dgm:pt>
    <dgm:pt modelId="{7FFC631F-F2AE-467B-ABB9-F3CEA4F4ABD4}">
      <dgm:prSet phldrT="[Testo]" custT="1"/>
      <dgm:spPr/>
      <dgm:t>
        <a:bodyPr/>
        <a:lstStyle/>
        <a:p>
          <a:r>
            <a:rPr lang="it-IT" sz="1400" dirty="0">
              <a:latin typeface="Baskerville Old Face" panose="02020602080505020303" pitchFamily="18" charset="0"/>
            </a:rPr>
            <a:t>Serotonina</a:t>
          </a:r>
        </a:p>
      </dgm:t>
    </dgm:pt>
    <dgm:pt modelId="{28072E05-0A1B-47EA-B07D-489D0A0905FF}" type="parTrans" cxnId="{AE44EF3A-F60E-47E1-8EF6-3C2E526A7BBD}">
      <dgm:prSet/>
      <dgm:spPr/>
      <dgm:t>
        <a:bodyPr/>
        <a:lstStyle/>
        <a:p>
          <a:endParaRPr lang="it-IT"/>
        </a:p>
      </dgm:t>
    </dgm:pt>
    <dgm:pt modelId="{2C744276-C115-4375-A16C-CB74DF42274A}" type="sibTrans" cxnId="{AE44EF3A-F60E-47E1-8EF6-3C2E526A7BBD}">
      <dgm:prSet/>
      <dgm:spPr/>
      <dgm:t>
        <a:bodyPr/>
        <a:lstStyle/>
        <a:p>
          <a:endParaRPr lang="it-IT"/>
        </a:p>
      </dgm:t>
    </dgm:pt>
    <dgm:pt modelId="{1DC03AE7-423A-494F-A386-84E8D4809223}">
      <dgm:prSet phldrT="[Testo]"/>
      <dgm:spPr/>
      <dgm:t>
        <a:bodyPr/>
        <a:lstStyle/>
        <a:p>
          <a:r>
            <a:rPr lang="it-IT" dirty="0">
              <a:latin typeface="Baskerville Old Face" panose="02020602080505020303" pitchFamily="18" charset="0"/>
            </a:rPr>
            <a:t>Melatonina (secreta dalla ghiandola pineale)</a:t>
          </a:r>
        </a:p>
      </dgm:t>
    </dgm:pt>
    <dgm:pt modelId="{3AA6D3B1-0286-4AD1-8348-B817E8ED56D7}" type="parTrans" cxnId="{5A042D82-E6C4-4837-B674-93118998237A}">
      <dgm:prSet/>
      <dgm:spPr/>
      <dgm:t>
        <a:bodyPr/>
        <a:lstStyle/>
        <a:p>
          <a:endParaRPr lang="it-IT"/>
        </a:p>
      </dgm:t>
    </dgm:pt>
    <dgm:pt modelId="{EEAD1479-B313-4BDA-A217-C5E175112014}" type="sibTrans" cxnId="{5A042D82-E6C4-4837-B674-93118998237A}">
      <dgm:prSet/>
      <dgm:spPr/>
      <dgm:t>
        <a:bodyPr/>
        <a:lstStyle/>
        <a:p>
          <a:endParaRPr lang="it-IT"/>
        </a:p>
      </dgm:t>
    </dgm:pt>
    <dgm:pt modelId="{2160A4C6-343C-4E85-8DAC-00428A3C660A}" type="pres">
      <dgm:prSet presAssocID="{35C06178-8C6C-418E-A0A2-5C18385AD9CA}" presName="linearFlow" presStyleCnt="0">
        <dgm:presLayoutVars>
          <dgm:dir/>
          <dgm:resizeHandles val="exact"/>
        </dgm:presLayoutVars>
      </dgm:prSet>
      <dgm:spPr/>
    </dgm:pt>
    <dgm:pt modelId="{CEA62936-F94D-4EF1-A050-7D52AAB06052}" type="pres">
      <dgm:prSet presAssocID="{81C9D5CC-6A16-4A39-9899-37A8FAB49E4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2BE63DD-CDED-42FA-9DEE-E2483EB2C10C}" type="pres">
      <dgm:prSet presAssocID="{7679F51D-C082-4AF0-A362-1E64150BA79E}" presName="spacerL" presStyleCnt="0"/>
      <dgm:spPr/>
    </dgm:pt>
    <dgm:pt modelId="{152F07B4-ED94-4AE9-B370-60D0911710C8}" type="pres">
      <dgm:prSet presAssocID="{7679F51D-C082-4AF0-A362-1E64150BA79E}" presName="sibTrans" presStyleLbl="sibTrans2D1" presStyleIdx="0" presStyleCnt="2"/>
      <dgm:spPr/>
      <dgm:t>
        <a:bodyPr/>
        <a:lstStyle/>
        <a:p>
          <a:endParaRPr lang="it-IT"/>
        </a:p>
      </dgm:t>
    </dgm:pt>
    <dgm:pt modelId="{638D6F77-5C2C-464D-86C5-54C5A75BB6A4}" type="pres">
      <dgm:prSet presAssocID="{7679F51D-C082-4AF0-A362-1E64150BA79E}" presName="spacerR" presStyleCnt="0"/>
      <dgm:spPr/>
    </dgm:pt>
    <dgm:pt modelId="{3BD13FEA-D1E9-4CEC-95D9-68484FBE3959}" type="pres">
      <dgm:prSet presAssocID="{7FFC631F-F2AE-467B-ABB9-F3CEA4F4ABD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3D13872-4C46-4057-8C4E-766F608A7621}" type="pres">
      <dgm:prSet presAssocID="{2C744276-C115-4375-A16C-CB74DF42274A}" presName="spacerL" presStyleCnt="0"/>
      <dgm:spPr/>
    </dgm:pt>
    <dgm:pt modelId="{9ACE8649-5F0E-43FE-8858-40AD48DA036E}" type="pres">
      <dgm:prSet presAssocID="{2C744276-C115-4375-A16C-CB74DF42274A}" presName="sibTrans" presStyleLbl="sibTrans2D1" presStyleIdx="1" presStyleCnt="2"/>
      <dgm:spPr/>
      <dgm:t>
        <a:bodyPr/>
        <a:lstStyle/>
        <a:p>
          <a:endParaRPr lang="it-IT"/>
        </a:p>
      </dgm:t>
    </dgm:pt>
    <dgm:pt modelId="{28596A9E-7A71-43AC-B002-A51B38593C14}" type="pres">
      <dgm:prSet presAssocID="{2C744276-C115-4375-A16C-CB74DF42274A}" presName="spacerR" presStyleCnt="0"/>
      <dgm:spPr/>
    </dgm:pt>
    <dgm:pt modelId="{E1F98C38-CF52-42C3-9C0A-7FB4041DA71A}" type="pres">
      <dgm:prSet presAssocID="{1DC03AE7-423A-494F-A386-84E8D480922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E41543A-890E-44D3-A3D6-B9DAC351F318}" type="presOf" srcId="{7679F51D-C082-4AF0-A362-1E64150BA79E}" destId="{152F07B4-ED94-4AE9-B370-60D0911710C8}" srcOrd="0" destOrd="0" presId="urn:microsoft.com/office/officeart/2005/8/layout/equation1"/>
    <dgm:cxn modelId="{AE44EF3A-F60E-47E1-8EF6-3C2E526A7BBD}" srcId="{35C06178-8C6C-418E-A0A2-5C18385AD9CA}" destId="{7FFC631F-F2AE-467B-ABB9-F3CEA4F4ABD4}" srcOrd="1" destOrd="0" parTransId="{28072E05-0A1B-47EA-B07D-489D0A0905FF}" sibTransId="{2C744276-C115-4375-A16C-CB74DF42274A}"/>
    <dgm:cxn modelId="{869AA195-43A4-4A39-830B-6045BC780E3D}" type="presOf" srcId="{1DC03AE7-423A-494F-A386-84E8D4809223}" destId="{E1F98C38-CF52-42C3-9C0A-7FB4041DA71A}" srcOrd="0" destOrd="0" presId="urn:microsoft.com/office/officeart/2005/8/layout/equation1"/>
    <dgm:cxn modelId="{5A042D82-E6C4-4837-B674-93118998237A}" srcId="{35C06178-8C6C-418E-A0A2-5C18385AD9CA}" destId="{1DC03AE7-423A-494F-A386-84E8D4809223}" srcOrd="2" destOrd="0" parTransId="{3AA6D3B1-0286-4AD1-8348-B817E8ED56D7}" sibTransId="{EEAD1479-B313-4BDA-A217-C5E175112014}"/>
    <dgm:cxn modelId="{1D51C0E8-85EE-46A5-A4BD-93E1B54BFC4A}" type="presOf" srcId="{2C744276-C115-4375-A16C-CB74DF42274A}" destId="{9ACE8649-5F0E-43FE-8858-40AD48DA036E}" srcOrd="0" destOrd="0" presId="urn:microsoft.com/office/officeart/2005/8/layout/equation1"/>
    <dgm:cxn modelId="{43F953F9-44E0-4335-BDF7-15A96191B89F}" type="presOf" srcId="{35C06178-8C6C-418E-A0A2-5C18385AD9CA}" destId="{2160A4C6-343C-4E85-8DAC-00428A3C660A}" srcOrd="0" destOrd="0" presId="urn:microsoft.com/office/officeart/2005/8/layout/equation1"/>
    <dgm:cxn modelId="{4AE63B4C-8692-428C-AF7A-57C97A5E5E51}" type="presOf" srcId="{81C9D5CC-6A16-4A39-9899-37A8FAB49E47}" destId="{CEA62936-F94D-4EF1-A050-7D52AAB06052}" srcOrd="0" destOrd="0" presId="urn:microsoft.com/office/officeart/2005/8/layout/equation1"/>
    <dgm:cxn modelId="{B4AFF085-94AA-41AD-8B2A-7383E301FF92}" srcId="{35C06178-8C6C-418E-A0A2-5C18385AD9CA}" destId="{81C9D5CC-6A16-4A39-9899-37A8FAB49E47}" srcOrd="0" destOrd="0" parTransId="{1DCFB930-1F92-4587-86AD-F7494B9D4B89}" sibTransId="{7679F51D-C082-4AF0-A362-1E64150BA79E}"/>
    <dgm:cxn modelId="{B7BDBD86-7AE8-4CAA-AE71-DF866B95745E}" type="presOf" srcId="{7FFC631F-F2AE-467B-ABB9-F3CEA4F4ABD4}" destId="{3BD13FEA-D1E9-4CEC-95D9-68484FBE3959}" srcOrd="0" destOrd="0" presId="urn:microsoft.com/office/officeart/2005/8/layout/equation1"/>
    <dgm:cxn modelId="{2C341174-5ACB-4A36-A5FB-169CAB410718}" type="presParOf" srcId="{2160A4C6-343C-4E85-8DAC-00428A3C660A}" destId="{CEA62936-F94D-4EF1-A050-7D52AAB06052}" srcOrd="0" destOrd="0" presId="urn:microsoft.com/office/officeart/2005/8/layout/equation1"/>
    <dgm:cxn modelId="{EF2C53DD-8C7A-49F6-AFC6-FCCFC328895C}" type="presParOf" srcId="{2160A4C6-343C-4E85-8DAC-00428A3C660A}" destId="{92BE63DD-CDED-42FA-9DEE-E2483EB2C10C}" srcOrd="1" destOrd="0" presId="urn:microsoft.com/office/officeart/2005/8/layout/equation1"/>
    <dgm:cxn modelId="{4C759CA7-96B8-494C-A6E7-C0B05261CEBB}" type="presParOf" srcId="{2160A4C6-343C-4E85-8DAC-00428A3C660A}" destId="{152F07B4-ED94-4AE9-B370-60D0911710C8}" srcOrd="2" destOrd="0" presId="urn:microsoft.com/office/officeart/2005/8/layout/equation1"/>
    <dgm:cxn modelId="{B86E4FB2-6874-40E4-A680-B5B6C06E5241}" type="presParOf" srcId="{2160A4C6-343C-4E85-8DAC-00428A3C660A}" destId="{638D6F77-5C2C-464D-86C5-54C5A75BB6A4}" srcOrd="3" destOrd="0" presId="urn:microsoft.com/office/officeart/2005/8/layout/equation1"/>
    <dgm:cxn modelId="{1164FB76-ACA5-42EB-A9F1-41D34EDE6613}" type="presParOf" srcId="{2160A4C6-343C-4E85-8DAC-00428A3C660A}" destId="{3BD13FEA-D1E9-4CEC-95D9-68484FBE3959}" srcOrd="4" destOrd="0" presId="urn:microsoft.com/office/officeart/2005/8/layout/equation1"/>
    <dgm:cxn modelId="{51EA164E-63DC-4B66-953B-1B824566D281}" type="presParOf" srcId="{2160A4C6-343C-4E85-8DAC-00428A3C660A}" destId="{63D13872-4C46-4057-8C4E-766F608A7621}" srcOrd="5" destOrd="0" presId="urn:microsoft.com/office/officeart/2005/8/layout/equation1"/>
    <dgm:cxn modelId="{D17E09BC-C043-4155-B18D-115925396235}" type="presParOf" srcId="{2160A4C6-343C-4E85-8DAC-00428A3C660A}" destId="{9ACE8649-5F0E-43FE-8858-40AD48DA036E}" srcOrd="6" destOrd="0" presId="urn:microsoft.com/office/officeart/2005/8/layout/equation1"/>
    <dgm:cxn modelId="{70B4D663-EBCF-4A6E-8BDB-2609A73BE90C}" type="presParOf" srcId="{2160A4C6-343C-4E85-8DAC-00428A3C660A}" destId="{28596A9E-7A71-43AC-B002-A51B38593C14}" srcOrd="7" destOrd="0" presId="urn:microsoft.com/office/officeart/2005/8/layout/equation1"/>
    <dgm:cxn modelId="{B6D7B5FF-3177-4A50-80D5-6EBE32720E79}" type="presParOf" srcId="{2160A4C6-343C-4E85-8DAC-00428A3C660A}" destId="{E1F98C38-CF52-42C3-9C0A-7FB4041DA71A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7AF55-A2E5-45A3-B385-EC8CA6D2FC85}">
      <dsp:nvSpPr>
        <dsp:cNvPr id="0" name=""/>
        <dsp:cNvSpPr/>
      </dsp:nvSpPr>
      <dsp:spPr>
        <a:xfrm>
          <a:off x="1359146" y="1353"/>
          <a:ext cx="699966" cy="6999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633A409-0538-4628-93A1-A86CF88C9D29}">
      <dsp:nvSpPr>
        <dsp:cNvPr id="0" name=""/>
        <dsp:cNvSpPr/>
      </dsp:nvSpPr>
      <dsp:spPr>
        <a:xfrm>
          <a:off x="1716467" y="1353"/>
          <a:ext cx="3719901" cy="699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>
              <a:latin typeface="Baskerville Old Face" panose="02020602080505020303" pitchFamily="18" charset="0"/>
            </a:rPr>
            <a:t>Le </a:t>
          </a:r>
          <a:r>
            <a:rPr lang="it-IT" sz="2800" kern="1200" dirty="0">
              <a:latin typeface="Baskerville Old Face" panose="02020602080505020303" pitchFamily="18" charset="0"/>
            </a:rPr>
            <a:t>membrane</a:t>
          </a:r>
          <a:r>
            <a:rPr lang="it-IT" sz="2400" kern="1200" dirty="0">
              <a:latin typeface="Baskerville Old Face" panose="02020602080505020303" pitchFamily="18" charset="0"/>
            </a:rPr>
            <a:t> (</a:t>
          </a:r>
          <a:r>
            <a:rPr lang="it-IT" sz="2400" kern="1200" dirty="0" err="1">
              <a:latin typeface="Baskerville Old Face" panose="02020602080505020303" pitchFamily="18" charset="0"/>
            </a:rPr>
            <a:t>perossidazione</a:t>
          </a:r>
          <a:r>
            <a:rPr lang="it-IT" sz="2400" kern="1200" dirty="0">
              <a:latin typeface="Baskerville Old Face" panose="02020602080505020303" pitchFamily="18" charset="0"/>
            </a:rPr>
            <a:t> lipidica)</a:t>
          </a:r>
        </a:p>
      </dsp:txBody>
      <dsp:txXfrm>
        <a:off x="1716467" y="1353"/>
        <a:ext cx="3719901" cy="699966"/>
      </dsp:txXfrm>
    </dsp:sp>
    <dsp:sp modelId="{8FDEE112-0C48-4043-8859-7876A8A8B871}">
      <dsp:nvSpPr>
        <dsp:cNvPr id="0" name=""/>
        <dsp:cNvSpPr/>
      </dsp:nvSpPr>
      <dsp:spPr>
        <a:xfrm>
          <a:off x="1355476" y="701320"/>
          <a:ext cx="699966" cy="6999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E5766B0-8FEA-4D64-A91F-5DCEB0AC2348}">
      <dsp:nvSpPr>
        <dsp:cNvPr id="0" name=""/>
        <dsp:cNvSpPr/>
      </dsp:nvSpPr>
      <dsp:spPr>
        <a:xfrm>
          <a:off x="1705460" y="701320"/>
          <a:ext cx="3734578" cy="699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>
              <a:latin typeface="Baskerville Old Face" panose="02020602080505020303" pitchFamily="18" charset="0"/>
            </a:rPr>
            <a:t>Proteine di membrana</a:t>
          </a:r>
        </a:p>
      </dsp:txBody>
      <dsp:txXfrm>
        <a:off x="1705460" y="701320"/>
        <a:ext cx="3734578" cy="699966"/>
      </dsp:txXfrm>
    </dsp:sp>
    <dsp:sp modelId="{8B6C8EE9-9509-43C8-BAAA-2DE3D19AEA7A}">
      <dsp:nvSpPr>
        <dsp:cNvPr id="0" name=""/>
        <dsp:cNvSpPr/>
      </dsp:nvSpPr>
      <dsp:spPr>
        <a:xfrm>
          <a:off x="1355476" y="1401286"/>
          <a:ext cx="699966" cy="6999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A9C922C-FB1E-41FC-8947-A984B41735EC}">
      <dsp:nvSpPr>
        <dsp:cNvPr id="0" name=""/>
        <dsp:cNvSpPr/>
      </dsp:nvSpPr>
      <dsp:spPr>
        <a:xfrm>
          <a:off x="1705460" y="1401286"/>
          <a:ext cx="3734578" cy="699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>
              <a:latin typeface="Baskerville Old Face" panose="02020602080505020303" pitchFamily="18" charset="0"/>
            </a:rPr>
            <a:t>Organuli interni della cellula</a:t>
          </a:r>
        </a:p>
      </dsp:txBody>
      <dsp:txXfrm>
        <a:off x="1705460" y="1401286"/>
        <a:ext cx="3734578" cy="699966"/>
      </dsp:txXfrm>
    </dsp:sp>
    <dsp:sp modelId="{A3F23493-B8B8-455B-9350-4834928C15B0}">
      <dsp:nvSpPr>
        <dsp:cNvPr id="0" name=""/>
        <dsp:cNvSpPr/>
      </dsp:nvSpPr>
      <dsp:spPr>
        <a:xfrm>
          <a:off x="1355476" y="2101253"/>
          <a:ext cx="699966" cy="6999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F776F86-C37B-4622-8397-D9375D767F69}">
      <dsp:nvSpPr>
        <dsp:cNvPr id="0" name=""/>
        <dsp:cNvSpPr/>
      </dsp:nvSpPr>
      <dsp:spPr>
        <a:xfrm>
          <a:off x="1705460" y="2101253"/>
          <a:ext cx="3734578" cy="699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>
              <a:latin typeface="Baskerville Old Face" panose="02020602080505020303" pitchFamily="18" charset="0"/>
            </a:rPr>
            <a:t>Acidi nucleici (RNA e DNA)</a:t>
          </a:r>
        </a:p>
      </dsp:txBody>
      <dsp:txXfrm>
        <a:off x="1705460" y="2101253"/>
        <a:ext cx="3734578" cy="6999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2F8649-9207-4C7C-A652-89412562E5A9}">
      <dsp:nvSpPr>
        <dsp:cNvPr id="0" name=""/>
        <dsp:cNvSpPr/>
      </dsp:nvSpPr>
      <dsp:spPr>
        <a:xfrm>
          <a:off x="1539564" y="317573"/>
          <a:ext cx="3939207" cy="123100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799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askerville Old Face" panose="02020602080505020303" pitchFamily="18" charset="0"/>
            </a:rPr>
            <a:t>Alcune disfunzioni e stati patologici come le malattie cardiovascolari, l’artrite reumatoide, le infiammazioni in genere, i traumi del sistema nervoso e l’ischemia dei tessuti</a:t>
          </a:r>
        </a:p>
      </dsp:txBody>
      <dsp:txXfrm>
        <a:off x="1539564" y="317573"/>
        <a:ext cx="3939207" cy="1231002"/>
      </dsp:txXfrm>
    </dsp:sp>
    <dsp:sp modelId="{D014B88C-2983-43D4-B4D8-CC571F8A31C2}">
      <dsp:nvSpPr>
        <dsp:cNvPr id="0" name=""/>
        <dsp:cNvSpPr/>
      </dsp:nvSpPr>
      <dsp:spPr>
        <a:xfrm>
          <a:off x="1375430" y="139762"/>
          <a:ext cx="861701" cy="12925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 l="-25000" r="-25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6EAEF2-25AC-4E4F-B659-2290A636B9D4}">
      <dsp:nvSpPr>
        <dsp:cNvPr id="0" name=""/>
        <dsp:cNvSpPr/>
      </dsp:nvSpPr>
      <dsp:spPr>
        <a:xfrm>
          <a:off x="5875298" y="317573"/>
          <a:ext cx="3939207" cy="123100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799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askerville Old Face" panose="02020602080505020303" pitchFamily="18" charset="0"/>
            </a:rPr>
            <a:t>Le diete troppo ricche di proteine e grassi polinsaturi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askerville Old Face" panose="02020602080505020303" pitchFamily="18" charset="0"/>
            </a:rPr>
            <a:t>Gli alimenti non tollerati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askerville Old Face" panose="02020602080505020303" pitchFamily="18" charset="0"/>
            </a:rPr>
            <a:t>L’eccesso di ferro</a:t>
          </a:r>
        </a:p>
      </dsp:txBody>
      <dsp:txXfrm>
        <a:off x="5875298" y="317573"/>
        <a:ext cx="3939207" cy="1231002"/>
      </dsp:txXfrm>
    </dsp:sp>
    <dsp:sp modelId="{093416C5-AFB5-41CF-A7A8-3AFAB791510B}">
      <dsp:nvSpPr>
        <dsp:cNvPr id="0" name=""/>
        <dsp:cNvSpPr/>
      </dsp:nvSpPr>
      <dsp:spPr>
        <a:xfrm>
          <a:off x="5711164" y="139762"/>
          <a:ext cx="861701" cy="12925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l="-25000" r="-25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91A6E-9265-4270-AB73-AB13346B2F79}">
      <dsp:nvSpPr>
        <dsp:cNvPr id="0" name=""/>
        <dsp:cNvSpPr/>
      </dsp:nvSpPr>
      <dsp:spPr>
        <a:xfrm>
          <a:off x="1539564" y="1867268"/>
          <a:ext cx="3939207" cy="123100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799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>
              <a:latin typeface="Baskerville Old Face" panose="02020602080505020303" pitchFamily="18" charset="0"/>
            </a:rPr>
            <a:t>L’azione di gas inquinanti, delle sostanze tossiche e degli idrocarburi derivati dalle lavorazioni chimiche</a:t>
          </a:r>
        </a:p>
      </dsp:txBody>
      <dsp:txXfrm>
        <a:off x="1539564" y="1867268"/>
        <a:ext cx="3939207" cy="1231002"/>
      </dsp:txXfrm>
    </dsp:sp>
    <dsp:sp modelId="{F9F15B26-9BFC-4761-9597-9100A4169DAE}">
      <dsp:nvSpPr>
        <dsp:cNvPr id="0" name=""/>
        <dsp:cNvSpPr/>
      </dsp:nvSpPr>
      <dsp:spPr>
        <a:xfrm>
          <a:off x="1375430" y="1689457"/>
          <a:ext cx="861701" cy="12925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 l="-25000" r="-25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C234E-7FE3-4DD4-8AE9-116EAFD4BF69}">
      <dsp:nvSpPr>
        <dsp:cNvPr id="0" name=""/>
        <dsp:cNvSpPr/>
      </dsp:nvSpPr>
      <dsp:spPr>
        <a:xfrm>
          <a:off x="5875298" y="1867268"/>
          <a:ext cx="3939207" cy="123100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799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latin typeface="Baskerville Old Face" panose="02020602080505020303" pitchFamily="18" charset="0"/>
            </a:rPr>
            <a:t>Fumo di sigaretta e l’eccesso d’alcool</a:t>
          </a:r>
        </a:p>
      </dsp:txBody>
      <dsp:txXfrm>
        <a:off x="5875298" y="1867268"/>
        <a:ext cx="3939207" cy="1231002"/>
      </dsp:txXfrm>
    </dsp:sp>
    <dsp:sp modelId="{C2BB0DBD-4E97-41AC-86BB-4EAFBD7E2E9F}">
      <dsp:nvSpPr>
        <dsp:cNvPr id="0" name=""/>
        <dsp:cNvSpPr/>
      </dsp:nvSpPr>
      <dsp:spPr>
        <a:xfrm>
          <a:off x="5711164" y="1689457"/>
          <a:ext cx="861701" cy="129255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 l="-25000" r="-25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6C1626-9388-464B-94AD-053EBF654C24}">
      <dsp:nvSpPr>
        <dsp:cNvPr id="0" name=""/>
        <dsp:cNvSpPr/>
      </dsp:nvSpPr>
      <dsp:spPr>
        <a:xfrm>
          <a:off x="1539564" y="3416964"/>
          <a:ext cx="3939207" cy="123100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799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>
              <a:latin typeface="Baskerville Old Face" panose="02020602080505020303" pitchFamily="18" charset="0"/>
            </a:rPr>
            <a:t>Le radiazioni ionizzanti e quelle solari (UVA e UVB). Le radiazioni solari inducono sulla pelle processi di </a:t>
          </a:r>
          <a:r>
            <a:rPr lang="it-IT" sz="1400" kern="1200" dirty="0" err="1">
              <a:latin typeface="Baskerville Old Face" panose="02020602080505020303" pitchFamily="18" charset="0"/>
            </a:rPr>
            <a:t>fotoossidazione</a:t>
          </a:r>
          <a:r>
            <a:rPr lang="it-IT" sz="1400" kern="1200" dirty="0">
              <a:latin typeface="Baskerville Old Face" panose="02020602080505020303" pitchFamily="18" charset="0"/>
            </a:rPr>
            <a:t> che degradano gli acidi grassi polinsaturi delle membrane cellulari e conseguente formazione di radicali liberi</a:t>
          </a:r>
        </a:p>
      </dsp:txBody>
      <dsp:txXfrm>
        <a:off x="1539564" y="3416964"/>
        <a:ext cx="3939207" cy="1231002"/>
      </dsp:txXfrm>
    </dsp:sp>
    <dsp:sp modelId="{32D491D4-3784-4C22-A585-1148C50D1B32}">
      <dsp:nvSpPr>
        <dsp:cNvPr id="0" name=""/>
        <dsp:cNvSpPr/>
      </dsp:nvSpPr>
      <dsp:spPr>
        <a:xfrm>
          <a:off x="1375430" y="3239152"/>
          <a:ext cx="861701" cy="129255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 l="-25000" r="-25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5EB59F-72E6-47F8-840F-523B12A7CABF}">
      <dsp:nvSpPr>
        <dsp:cNvPr id="0" name=""/>
        <dsp:cNvSpPr/>
      </dsp:nvSpPr>
      <dsp:spPr>
        <a:xfrm>
          <a:off x="5878410" y="3416964"/>
          <a:ext cx="3939207" cy="123100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799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>
              <a:latin typeface="Baskerville Old Face" panose="02020602080505020303" pitchFamily="18" charset="0"/>
            </a:rPr>
            <a:t>Alcuni farmaci</a:t>
          </a:r>
        </a:p>
      </dsp:txBody>
      <dsp:txXfrm>
        <a:off x="5878410" y="3416964"/>
        <a:ext cx="3939207" cy="1231002"/>
      </dsp:txXfrm>
    </dsp:sp>
    <dsp:sp modelId="{0E0CA69B-CDED-4FD8-989F-E750DA57EEB7}">
      <dsp:nvSpPr>
        <dsp:cNvPr id="0" name=""/>
        <dsp:cNvSpPr/>
      </dsp:nvSpPr>
      <dsp:spPr>
        <a:xfrm>
          <a:off x="5711164" y="3239152"/>
          <a:ext cx="861701" cy="129255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 l="-25000" r="-25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A37DE1-09BD-43D8-AF19-BD30C5DCB7F4}">
      <dsp:nvSpPr>
        <dsp:cNvPr id="0" name=""/>
        <dsp:cNvSpPr/>
      </dsp:nvSpPr>
      <dsp:spPr>
        <a:xfrm>
          <a:off x="3707431" y="4966659"/>
          <a:ext cx="3939207" cy="123100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799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latin typeface="Baskerville Old Face" panose="02020602080505020303" pitchFamily="18" charset="0"/>
            </a:rPr>
            <a:t>Attività fisica intensa, che causa un incremento notevole delle reazioni che producono radicali liberi</a:t>
          </a:r>
        </a:p>
      </dsp:txBody>
      <dsp:txXfrm>
        <a:off x="3707431" y="4966659"/>
        <a:ext cx="3939207" cy="1231002"/>
      </dsp:txXfrm>
    </dsp:sp>
    <dsp:sp modelId="{2E220BBC-891E-426C-873D-1DF77E6A5BE7}">
      <dsp:nvSpPr>
        <dsp:cNvPr id="0" name=""/>
        <dsp:cNvSpPr/>
      </dsp:nvSpPr>
      <dsp:spPr>
        <a:xfrm>
          <a:off x="3543297" y="4788847"/>
          <a:ext cx="861701" cy="1292552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 l="-25000" r="-25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0937B9-A890-40D7-BA3D-0CD7BC47D932}">
      <dsp:nvSpPr>
        <dsp:cNvPr id="0" name=""/>
        <dsp:cNvSpPr/>
      </dsp:nvSpPr>
      <dsp:spPr>
        <a:xfrm>
          <a:off x="4031507" y="926"/>
          <a:ext cx="6047261" cy="50174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300" kern="1200" dirty="0"/>
            <a:t>Polifenoli, </a:t>
          </a:r>
          <a:r>
            <a:rPr lang="it-IT" sz="2300" kern="1200" dirty="0" err="1"/>
            <a:t>bioflavonoidi</a:t>
          </a:r>
          <a:r>
            <a:rPr lang="it-IT" sz="2300" kern="1200" dirty="0"/>
            <a:t>, antocianine;</a:t>
          </a:r>
        </a:p>
      </dsp:txBody>
      <dsp:txXfrm>
        <a:off x="4031507" y="63644"/>
        <a:ext cx="5859108" cy="376306"/>
      </dsp:txXfrm>
    </dsp:sp>
    <dsp:sp modelId="{E22DE54C-8BCE-499F-9A64-FD9270F177F1}">
      <dsp:nvSpPr>
        <dsp:cNvPr id="0" name=""/>
        <dsp:cNvSpPr/>
      </dsp:nvSpPr>
      <dsp:spPr>
        <a:xfrm>
          <a:off x="0" y="926"/>
          <a:ext cx="4031507" cy="5017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/>
            <a:t>Pigmenti vegetali</a:t>
          </a:r>
        </a:p>
      </dsp:txBody>
      <dsp:txXfrm>
        <a:off x="24493" y="25419"/>
        <a:ext cx="3982521" cy="452756"/>
      </dsp:txXfrm>
    </dsp:sp>
    <dsp:sp modelId="{C265330F-6CD9-4484-8028-84B261D3F492}">
      <dsp:nvSpPr>
        <dsp:cNvPr id="0" name=""/>
        <dsp:cNvSpPr/>
      </dsp:nvSpPr>
      <dsp:spPr>
        <a:xfrm>
          <a:off x="4031507" y="552843"/>
          <a:ext cx="6047261" cy="50174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300" kern="1200" dirty="0"/>
            <a:t>Vitamina C, vitamina E, beta-carotene</a:t>
          </a:r>
        </a:p>
      </dsp:txBody>
      <dsp:txXfrm>
        <a:off x="4031507" y="615561"/>
        <a:ext cx="5859108" cy="376306"/>
      </dsp:txXfrm>
    </dsp:sp>
    <dsp:sp modelId="{36F655DC-724A-4D8E-ADE6-010659E43CD5}">
      <dsp:nvSpPr>
        <dsp:cNvPr id="0" name=""/>
        <dsp:cNvSpPr/>
      </dsp:nvSpPr>
      <dsp:spPr>
        <a:xfrm>
          <a:off x="0" y="552843"/>
          <a:ext cx="4031507" cy="5017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/>
            <a:t>Vitamine </a:t>
          </a:r>
        </a:p>
      </dsp:txBody>
      <dsp:txXfrm>
        <a:off x="24493" y="577336"/>
        <a:ext cx="3982521" cy="452756"/>
      </dsp:txXfrm>
    </dsp:sp>
    <dsp:sp modelId="{2A291C1C-CAF5-4898-94D4-AA3C153A2B00}">
      <dsp:nvSpPr>
        <dsp:cNvPr id="0" name=""/>
        <dsp:cNvSpPr/>
      </dsp:nvSpPr>
      <dsp:spPr>
        <a:xfrm>
          <a:off x="4031507" y="1104759"/>
          <a:ext cx="6047261" cy="50174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300" kern="1200" dirty="0"/>
            <a:t>Selenio, rame, zinco;</a:t>
          </a:r>
        </a:p>
      </dsp:txBody>
      <dsp:txXfrm>
        <a:off x="4031507" y="1167477"/>
        <a:ext cx="5859108" cy="376306"/>
      </dsp:txXfrm>
    </dsp:sp>
    <dsp:sp modelId="{7442030F-A0F8-4A6E-A80F-8B53C95C37AA}">
      <dsp:nvSpPr>
        <dsp:cNvPr id="0" name=""/>
        <dsp:cNvSpPr/>
      </dsp:nvSpPr>
      <dsp:spPr>
        <a:xfrm>
          <a:off x="0" y="1104759"/>
          <a:ext cx="4031507" cy="5017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/>
            <a:t>Micronutrienti</a:t>
          </a:r>
        </a:p>
      </dsp:txBody>
      <dsp:txXfrm>
        <a:off x="24493" y="1129252"/>
        <a:ext cx="3982521" cy="452756"/>
      </dsp:txXfrm>
    </dsp:sp>
    <dsp:sp modelId="{EE786C18-D146-4CCC-9DB6-1C5315B5EA87}">
      <dsp:nvSpPr>
        <dsp:cNvPr id="0" name=""/>
        <dsp:cNvSpPr/>
      </dsp:nvSpPr>
      <dsp:spPr>
        <a:xfrm>
          <a:off x="4031507" y="1656676"/>
          <a:ext cx="6047261" cy="50174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300" kern="1200" dirty="0"/>
            <a:t>Glutatione, coenzima Q10;</a:t>
          </a:r>
        </a:p>
      </dsp:txBody>
      <dsp:txXfrm>
        <a:off x="4031507" y="1719394"/>
        <a:ext cx="5859108" cy="376306"/>
      </dsp:txXfrm>
    </dsp:sp>
    <dsp:sp modelId="{7555A01E-D722-4045-816F-6B9EC5590D93}">
      <dsp:nvSpPr>
        <dsp:cNvPr id="0" name=""/>
        <dsp:cNvSpPr/>
      </dsp:nvSpPr>
      <dsp:spPr>
        <a:xfrm>
          <a:off x="0" y="1656676"/>
          <a:ext cx="4031507" cy="5017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/>
            <a:t>Enzimi </a:t>
          </a:r>
        </a:p>
      </dsp:txBody>
      <dsp:txXfrm>
        <a:off x="24493" y="1681169"/>
        <a:ext cx="3982521" cy="452756"/>
      </dsp:txXfrm>
    </dsp:sp>
    <dsp:sp modelId="{10FB0A7D-764E-40E0-8327-74D92CE8E2E6}">
      <dsp:nvSpPr>
        <dsp:cNvPr id="0" name=""/>
        <dsp:cNvSpPr/>
      </dsp:nvSpPr>
      <dsp:spPr>
        <a:xfrm>
          <a:off x="4031507" y="2208592"/>
          <a:ext cx="6047261" cy="50174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300" kern="1200" dirty="0"/>
            <a:t>Melatonina, acido urico;</a:t>
          </a:r>
        </a:p>
      </dsp:txBody>
      <dsp:txXfrm>
        <a:off x="4031507" y="2271310"/>
        <a:ext cx="5859108" cy="376306"/>
      </dsp:txXfrm>
    </dsp:sp>
    <dsp:sp modelId="{602A1147-8742-4EFD-8F63-5FFC40A11289}">
      <dsp:nvSpPr>
        <dsp:cNvPr id="0" name=""/>
        <dsp:cNvSpPr/>
      </dsp:nvSpPr>
      <dsp:spPr>
        <a:xfrm>
          <a:off x="0" y="2208592"/>
          <a:ext cx="4031507" cy="5017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/>
            <a:t>Altre sostanze</a:t>
          </a:r>
        </a:p>
      </dsp:txBody>
      <dsp:txXfrm>
        <a:off x="24493" y="2233085"/>
        <a:ext cx="3982521" cy="4527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24D1F-A9CC-4885-92F9-312D5A2F66D0}">
      <dsp:nvSpPr>
        <dsp:cNvPr id="0" name=""/>
        <dsp:cNvSpPr/>
      </dsp:nvSpPr>
      <dsp:spPr>
        <a:xfrm>
          <a:off x="-4131775" y="-634086"/>
          <a:ext cx="4923328" cy="4923328"/>
        </a:xfrm>
        <a:prstGeom prst="blockArc">
          <a:avLst>
            <a:gd name="adj1" fmla="val 18900000"/>
            <a:gd name="adj2" fmla="val 2700000"/>
            <a:gd name="adj3" fmla="val 439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6BCFFD-7675-47CC-88A6-C3CB8BDA5B24}">
      <dsp:nvSpPr>
        <dsp:cNvPr id="0" name=""/>
        <dsp:cNvSpPr/>
      </dsp:nvSpPr>
      <dsp:spPr>
        <a:xfrm>
          <a:off x="414744" y="281008"/>
          <a:ext cx="9663131" cy="5623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33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/>
            <a:t>Sono pigmenti naturali composti da più anelli carboniosi; </a:t>
          </a:r>
        </a:p>
      </dsp:txBody>
      <dsp:txXfrm>
        <a:off x="414744" y="281008"/>
        <a:ext cx="9663131" cy="562309"/>
      </dsp:txXfrm>
    </dsp:sp>
    <dsp:sp modelId="{8FBE3AB1-54E5-43C2-AC2E-CF315E5BB8F1}">
      <dsp:nvSpPr>
        <dsp:cNvPr id="0" name=""/>
        <dsp:cNvSpPr/>
      </dsp:nvSpPr>
      <dsp:spPr>
        <a:xfrm>
          <a:off x="63301" y="210719"/>
          <a:ext cx="702886" cy="7028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D801FA-7527-49EF-B982-E23CFB01954E}">
      <dsp:nvSpPr>
        <dsp:cNvPr id="0" name=""/>
        <dsp:cNvSpPr/>
      </dsp:nvSpPr>
      <dsp:spPr>
        <a:xfrm>
          <a:off x="737129" y="1124618"/>
          <a:ext cx="9340746" cy="5623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33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/>
            <a:t>Esercitano una particolare azione protettiva dalle lipoproteine a bassa densità L.D.L.;</a:t>
          </a:r>
        </a:p>
      </dsp:txBody>
      <dsp:txXfrm>
        <a:off x="737129" y="1124618"/>
        <a:ext cx="9340746" cy="562309"/>
      </dsp:txXfrm>
    </dsp:sp>
    <dsp:sp modelId="{6A247E47-5435-4CE6-AD5D-6406E0321A45}">
      <dsp:nvSpPr>
        <dsp:cNvPr id="0" name=""/>
        <dsp:cNvSpPr/>
      </dsp:nvSpPr>
      <dsp:spPr>
        <a:xfrm>
          <a:off x="385685" y="1054329"/>
          <a:ext cx="702886" cy="7028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4E5D3C-6CE1-479B-AF47-BC79C030D2F1}">
      <dsp:nvSpPr>
        <dsp:cNvPr id="0" name=""/>
        <dsp:cNvSpPr/>
      </dsp:nvSpPr>
      <dsp:spPr>
        <a:xfrm>
          <a:off x="737129" y="1968227"/>
          <a:ext cx="9340746" cy="5623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33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/>
            <a:t>Hanno proprietà antinfiammatorie, antiallergiche e antivirali;</a:t>
          </a:r>
        </a:p>
      </dsp:txBody>
      <dsp:txXfrm>
        <a:off x="737129" y="1968227"/>
        <a:ext cx="9340746" cy="562309"/>
      </dsp:txXfrm>
    </dsp:sp>
    <dsp:sp modelId="{21DB78D4-B99D-41BE-BE58-6C8A6FC0EAF3}">
      <dsp:nvSpPr>
        <dsp:cNvPr id="0" name=""/>
        <dsp:cNvSpPr/>
      </dsp:nvSpPr>
      <dsp:spPr>
        <a:xfrm>
          <a:off x="385685" y="1897939"/>
          <a:ext cx="702886" cy="7028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8B635C-65FA-4318-B45A-327C6C30581A}">
      <dsp:nvSpPr>
        <dsp:cNvPr id="0" name=""/>
        <dsp:cNvSpPr/>
      </dsp:nvSpPr>
      <dsp:spPr>
        <a:xfrm>
          <a:off x="414744" y="2811837"/>
          <a:ext cx="9663131" cy="5623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33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/>
            <a:t>Proteggono particolarmente dalla cardiopatia ischemica e dai tumori;</a:t>
          </a:r>
        </a:p>
      </dsp:txBody>
      <dsp:txXfrm>
        <a:off x="414744" y="2811837"/>
        <a:ext cx="9663131" cy="562309"/>
      </dsp:txXfrm>
    </dsp:sp>
    <dsp:sp modelId="{1E1FA20C-8267-49FD-BA81-9F8152DEAAF6}">
      <dsp:nvSpPr>
        <dsp:cNvPr id="0" name=""/>
        <dsp:cNvSpPr/>
      </dsp:nvSpPr>
      <dsp:spPr>
        <a:xfrm>
          <a:off x="63301" y="2741549"/>
          <a:ext cx="702886" cy="7028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8523B-1027-4012-B89F-71213A3D11E1}">
      <dsp:nvSpPr>
        <dsp:cNvPr id="0" name=""/>
        <dsp:cNvSpPr/>
      </dsp:nvSpPr>
      <dsp:spPr>
        <a:xfrm>
          <a:off x="293260" y="971731"/>
          <a:ext cx="5227587" cy="475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askerville Old Face" panose="02020602080505020303" pitchFamily="18" charset="0"/>
            </a:rPr>
            <a:t>Idrosolubile, resiste bene alla luce e agli acidi</a:t>
          </a:r>
        </a:p>
      </dsp:txBody>
      <dsp:txXfrm>
        <a:off x="293260" y="971731"/>
        <a:ext cx="5227587" cy="475235"/>
      </dsp:txXfrm>
    </dsp:sp>
    <dsp:sp modelId="{E1E02924-59E3-4118-A166-943B145A98FA}">
      <dsp:nvSpPr>
        <dsp:cNvPr id="0" name=""/>
        <dsp:cNvSpPr/>
      </dsp:nvSpPr>
      <dsp:spPr>
        <a:xfrm>
          <a:off x="293260" y="1446966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DB69B20-EDA3-43D6-BB6B-31E49E967071}">
      <dsp:nvSpPr>
        <dsp:cNvPr id="0" name=""/>
        <dsp:cNvSpPr/>
      </dsp:nvSpPr>
      <dsp:spPr>
        <a:xfrm>
          <a:off x="1030931" y="1446966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31D518D-EC0D-47ED-B685-473FD463BCB1}">
      <dsp:nvSpPr>
        <dsp:cNvPr id="0" name=""/>
        <dsp:cNvSpPr/>
      </dsp:nvSpPr>
      <dsp:spPr>
        <a:xfrm>
          <a:off x="1768601" y="1446966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6BBC3FD-8B78-405F-8F1C-15358CF464C6}">
      <dsp:nvSpPr>
        <dsp:cNvPr id="0" name=""/>
        <dsp:cNvSpPr/>
      </dsp:nvSpPr>
      <dsp:spPr>
        <a:xfrm>
          <a:off x="2506272" y="1446966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E6FD492-EAA2-4EB1-A20B-28943316B280}">
      <dsp:nvSpPr>
        <dsp:cNvPr id="0" name=""/>
        <dsp:cNvSpPr/>
      </dsp:nvSpPr>
      <dsp:spPr>
        <a:xfrm>
          <a:off x="3243942" y="1446966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77DA8E5-79E4-4D26-8BEA-DB5D4011FF67}">
      <dsp:nvSpPr>
        <dsp:cNvPr id="0" name=""/>
        <dsp:cNvSpPr/>
      </dsp:nvSpPr>
      <dsp:spPr>
        <a:xfrm>
          <a:off x="3981613" y="1446966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B0B8440-1FE1-4C4F-8039-E4C2A8E71BF0}">
      <dsp:nvSpPr>
        <dsp:cNvPr id="0" name=""/>
        <dsp:cNvSpPr/>
      </dsp:nvSpPr>
      <dsp:spPr>
        <a:xfrm>
          <a:off x="4719284" y="1446966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4A6A9C3-5EEB-441F-B05B-FA3F2A249A20}">
      <dsp:nvSpPr>
        <dsp:cNvPr id="0" name=""/>
        <dsp:cNvSpPr/>
      </dsp:nvSpPr>
      <dsp:spPr>
        <a:xfrm>
          <a:off x="293260" y="1669554"/>
          <a:ext cx="5227587" cy="475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askerville Old Face" panose="02020602080505020303" pitchFamily="18" charset="0"/>
            </a:rPr>
            <a:t>Scarsamente resistente a: alcali, antistaminici, contraccettivi, aspirina, </a:t>
          </a:r>
          <a:r>
            <a:rPr lang="it-IT" sz="1600" kern="1200" dirty="0" err="1">
              <a:latin typeface="Baskerville Old Face" panose="02020602080505020303" pitchFamily="18" charset="0"/>
            </a:rPr>
            <a:t>cortisteroidi</a:t>
          </a:r>
          <a:r>
            <a:rPr lang="it-IT" sz="1600" kern="1200" dirty="0">
              <a:latin typeface="Baskerville Old Face" panose="02020602080505020303" pitchFamily="18" charset="0"/>
            </a:rPr>
            <a:t>.</a:t>
          </a:r>
        </a:p>
      </dsp:txBody>
      <dsp:txXfrm>
        <a:off x="293260" y="1669554"/>
        <a:ext cx="5227587" cy="475235"/>
      </dsp:txXfrm>
    </dsp:sp>
    <dsp:sp modelId="{0A2C8F96-A06C-4597-8EB8-CA5825D54771}">
      <dsp:nvSpPr>
        <dsp:cNvPr id="0" name=""/>
        <dsp:cNvSpPr/>
      </dsp:nvSpPr>
      <dsp:spPr>
        <a:xfrm>
          <a:off x="293260" y="2144789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FC135D7-1817-41F8-A6CF-16ED87202D99}">
      <dsp:nvSpPr>
        <dsp:cNvPr id="0" name=""/>
        <dsp:cNvSpPr/>
      </dsp:nvSpPr>
      <dsp:spPr>
        <a:xfrm>
          <a:off x="1030931" y="2144789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8F9F63C-7115-46DE-A2B4-50490BFFA2A7}">
      <dsp:nvSpPr>
        <dsp:cNvPr id="0" name=""/>
        <dsp:cNvSpPr/>
      </dsp:nvSpPr>
      <dsp:spPr>
        <a:xfrm>
          <a:off x="1768601" y="2144789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DD8E739-1AFB-4363-9630-9EC9DB8E0506}">
      <dsp:nvSpPr>
        <dsp:cNvPr id="0" name=""/>
        <dsp:cNvSpPr/>
      </dsp:nvSpPr>
      <dsp:spPr>
        <a:xfrm>
          <a:off x="2506272" y="2144789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56B5CF2-2438-4E3E-982A-09C3BEEE26F3}">
      <dsp:nvSpPr>
        <dsp:cNvPr id="0" name=""/>
        <dsp:cNvSpPr/>
      </dsp:nvSpPr>
      <dsp:spPr>
        <a:xfrm>
          <a:off x="3243942" y="2144789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29FD69F-915C-48FE-A945-AC2D71C1483D}">
      <dsp:nvSpPr>
        <dsp:cNvPr id="0" name=""/>
        <dsp:cNvSpPr/>
      </dsp:nvSpPr>
      <dsp:spPr>
        <a:xfrm>
          <a:off x="3981613" y="2144789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942301-DC70-457A-A147-2C2540005173}">
      <dsp:nvSpPr>
        <dsp:cNvPr id="0" name=""/>
        <dsp:cNvSpPr/>
      </dsp:nvSpPr>
      <dsp:spPr>
        <a:xfrm>
          <a:off x="4719284" y="2144789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C9C0FF3-1D3C-4C37-BB2D-81DC08291A52}">
      <dsp:nvSpPr>
        <dsp:cNvPr id="0" name=""/>
        <dsp:cNvSpPr/>
      </dsp:nvSpPr>
      <dsp:spPr>
        <a:xfrm>
          <a:off x="293260" y="2367377"/>
          <a:ext cx="5227587" cy="475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askerville Old Face" panose="02020602080505020303" pitchFamily="18" charset="0"/>
            </a:rPr>
            <a:t>Stimola il ripristino della vitamina E dai radicali tocoferolo e </a:t>
          </a:r>
          <a:r>
            <a:rPr lang="it-IT" sz="1600" kern="1200" dirty="0" err="1">
              <a:latin typeface="Baskerville Old Face" panose="02020602080505020303" pitchFamily="18" charset="0"/>
            </a:rPr>
            <a:t>tocoferossili</a:t>
          </a:r>
          <a:endParaRPr lang="it-IT" sz="1600" kern="1200" dirty="0">
            <a:latin typeface="Baskerville Old Face" panose="02020602080505020303" pitchFamily="18" charset="0"/>
          </a:endParaRPr>
        </a:p>
      </dsp:txBody>
      <dsp:txXfrm>
        <a:off x="293260" y="2367377"/>
        <a:ext cx="5227587" cy="475235"/>
      </dsp:txXfrm>
    </dsp:sp>
    <dsp:sp modelId="{330EB714-D518-40ED-8953-C3780A8880BD}">
      <dsp:nvSpPr>
        <dsp:cNvPr id="0" name=""/>
        <dsp:cNvSpPr/>
      </dsp:nvSpPr>
      <dsp:spPr>
        <a:xfrm>
          <a:off x="293260" y="2842612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5C099DF-AA81-43F3-95BC-22029698FC09}">
      <dsp:nvSpPr>
        <dsp:cNvPr id="0" name=""/>
        <dsp:cNvSpPr/>
      </dsp:nvSpPr>
      <dsp:spPr>
        <a:xfrm>
          <a:off x="1030931" y="2842612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427339B-2C33-4397-A267-93148D54C447}">
      <dsp:nvSpPr>
        <dsp:cNvPr id="0" name=""/>
        <dsp:cNvSpPr/>
      </dsp:nvSpPr>
      <dsp:spPr>
        <a:xfrm>
          <a:off x="1768601" y="2842612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14108D7-BBDE-460B-BF5B-A2BAC9AB1FFD}">
      <dsp:nvSpPr>
        <dsp:cNvPr id="0" name=""/>
        <dsp:cNvSpPr/>
      </dsp:nvSpPr>
      <dsp:spPr>
        <a:xfrm>
          <a:off x="2506272" y="2842612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C04494F-BBED-4BFB-B268-8455C9A4C386}">
      <dsp:nvSpPr>
        <dsp:cNvPr id="0" name=""/>
        <dsp:cNvSpPr/>
      </dsp:nvSpPr>
      <dsp:spPr>
        <a:xfrm>
          <a:off x="3243942" y="2842612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1043DAB-815D-4736-8F0D-B6122DC1DD1C}">
      <dsp:nvSpPr>
        <dsp:cNvPr id="0" name=""/>
        <dsp:cNvSpPr/>
      </dsp:nvSpPr>
      <dsp:spPr>
        <a:xfrm>
          <a:off x="3981613" y="2842612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D1639AB-490C-419A-9989-48AEB7601F0F}">
      <dsp:nvSpPr>
        <dsp:cNvPr id="0" name=""/>
        <dsp:cNvSpPr/>
      </dsp:nvSpPr>
      <dsp:spPr>
        <a:xfrm>
          <a:off x="4719284" y="2842612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15B504A-B35F-405A-9EBE-FCC0BB0FA8A5}">
      <dsp:nvSpPr>
        <dsp:cNvPr id="0" name=""/>
        <dsp:cNvSpPr/>
      </dsp:nvSpPr>
      <dsp:spPr>
        <a:xfrm>
          <a:off x="293260" y="3065200"/>
          <a:ext cx="5227587" cy="475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askerville Old Face" panose="02020602080505020303" pitchFamily="18" charset="0"/>
            </a:rPr>
            <a:t>Agisce come catalizzatore nella respirazione cellulare</a:t>
          </a:r>
        </a:p>
      </dsp:txBody>
      <dsp:txXfrm>
        <a:off x="293260" y="3065200"/>
        <a:ext cx="5227587" cy="475235"/>
      </dsp:txXfrm>
    </dsp:sp>
    <dsp:sp modelId="{B53D764A-302E-465F-8DC3-82A073B9B789}">
      <dsp:nvSpPr>
        <dsp:cNvPr id="0" name=""/>
        <dsp:cNvSpPr/>
      </dsp:nvSpPr>
      <dsp:spPr>
        <a:xfrm>
          <a:off x="293260" y="3540435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D2A6444-0030-4A5F-851E-9E3374AB95D4}">
      <dsp:nvSpPr>
        <dsp:cNvPr id="0" name=""/>
        <dsp:cNvSpPr/>
      </dsp:nvSpPr>
      <dsp:spPr>
        <a:xfrm>
          <a:off x="1030931" y="3540435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0DE218D-2E85-47BD-B59C-99894C7F98E8}">
      <dsp:nvSpPr>
        <dsp:cNvPr id="0" name=""/>
        <dsp:cNvSpPr/>
      </dsp:nvSpPr>
      <dsp:spPr>
        <a:xfrm>
          <a:off x="1768601" y="3540435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988E794-CA13-46BE-8B11-1838B2788D88}">
      <dsp:nvSpPr>
        <dsp:cNvPr id="0" name=""/>
        <dsp:cNvSpPr/>
      </dsp:nvSpPr>
      <dsp:spPr>
        <a:xfrm>
          <a:off x="2506272" y="3540435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F9A9911-0770-416C-988D-B1CD72B68DD5}">
      <dsp:nvSpPr>
        <dsp:cNvPr id="0" name=""/>
        <dsp:cNvSpPr/>
      </dsp:nvSpPr>
      <dsp:spPr>
        <a:xfrm>
          <a:off x="3243942" y="3540435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C841144-9B0F-4520-BCF9-90A574DA677D}">
      <dsp:nvSpPr>
        <dsp:cNvPr id="0" name=""/>
        <dsp:cNvSpPr/>
      </dsp:nvSpPr>
      <dsp:spPr>
        <a:xfrm>
          <a:off x="3981613" y="3540435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2E029E1-7EDB-4ADA-845A-649F831FA393}">
      <dsp:nvSpPr>
        <dsp:cNvPr id="0" name=""/>
        <dsp:cNvSpPr/>
      </dsp:nvSpPr>
      <dsp:spPr>
        <a:xfrm>
          <a:off x="4719284" y="3540435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A3AF101-EEE8-4DC1-BB49-CF73C8DC0C65}">
      <dsp:nvSpPr>
        <dsp:cNvPr id="0" name=""/>
        <dsp:cNvSpPr/>
      </dsp:nvSpPr>
      <dsp:spPr>
        <a:xfrm>
          <a:off x="293260" y="3763023"/>
          <a:ext cx="5227587" cy="475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askerville Old Face" panose="02020602080505020303" pitchFamily="18" charset="0"/>
            </a:rPr>
            <a:t>È essenziale per la formazione del collagene e per mantenere elastici i tessuti cartilaginei, vasi sanguigni, ossa e denti</a:t>
          </a:r>
        </a:p>
      </dsp:txBody>
      <dsp:txXfrm>
        <a:off x="293260" y="3763023"/>
        <a:ext cx="5227587" cy="475235"/>
      </dsp:txXfrm>
    </dsp:sp>
    <dsp:sp modelId="{4A73AB03-2DE6-43F2-B2D2-05A20143BEF5}">
      <dsp:nvSpPr>
        <dsp:cNvPr id="0" name=""/>
        <dsp:cNvSpPr/>
      </dsp:nvSpPr>
      <dsp:spPr>
        <a:xfrm>
          <a:off x="293260" y="4238258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A3062E4-93D6-4A69-84F3-456C88EDDEB7}">
      <dsp:nvSpPr>
        <dsp:cNvPr id="0" name=""/>
        <dsp:cNvSpPr/>
      </dsp:nvSpPr>
      <dsp:spPr>
        <a:xfrm>
          <a:off x="1030931" y="4238258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49D8811-0DBF-4372-8348-56F4B0D1BBC4}">
      <dsp:nvSpPr>
        <dsp:cNvPr id="0" name=""/>
        <dsp:cNvSpPr/>
      </dsp:nvSpPr>
      <dsp:spPr>
        <a:xfrm>
          <a:off x="1768601" y="4238258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77C09E9-D4BA-4771-AC75-52B868DD3732}">
      <dsp:nvSpPr>
        <dsp:cNvPr id="0" name=""/>
        <dsp:cNvSpPr/>
      </dsp:nvSpPr>
      <dsp:spPr>
        <a:xfrm>
          <a:off x="2506272" y="4238258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1E74164-0EFB-4880-B005-37EAA7EC3445}">
      <dsp:nvSpPr>
        <dsp:cNvPr id="0" name=""/>
        <dsp:cNvSpPr/>
      </dsp:nvSpPr>
      <dsp:spPr>
        <a:xfrm>
          <a:off x="3243942" y="4238258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E672A42-7247-4791-A9EB-4CAB2BAB07E4}">
      <dsp:nvSpPr>
        <dsp:cNvPr id="0" name=""/>
        <dsp:cNvSpPr/>
      </dsp:nvSpPr>
      <dsp:spPr>
        <a:xfrm>
          <a:off x="3981613" y="4238258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F7AC2A1-6696-407A-9C4E-4CB10E511294}">
      <dsp:nvSpPr>
        <dsp:cNvPr id="0" name=""/>
        <dsp:cNvSpPr/>
      </dsp:nvSpPr>
      <dsp:spPr>
        <a:xfrm>
          <a:off x="4719284" y="4238258"/>
          <a:ext cx="697011" cy="11616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D3713-8C26-4103-AAE7-E31CE766F3C8}">
      <dsp:nvSpPr>
        <dsp:cNvPr id="0" name=""/>
        <dsp:cNvSpPr/>
      </dsp:nvSpPr>
      <dsp:spPr>
        <a:xfrm>
          <a:off x="319244" y="661963"/>
          <a:ext cx="5690766" cy="517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askerville Old Face" panose="02020602080505020303" pitchFamily="18" charset="0"/>
            </a:rPr>
            <a:t>Collabora alla formazione degli eritrociti e all’integrità dei capillari.</a:t>
          </a:r>
        </a:p>
      </dsp:txBody>
      <dsp:txXfrm>
        <a:off x="319244" y="661963"/>
        <a:ext cx="5690766" cy="517342"/>
      </dsp:txXfrm>
    </dsp:sp>
    <dsp:sp modelId="{8F74A23E-F75C-4D54-A606-13C7577AA560}">
      <dsp:nvSpPr>
        <dsp:cNvPr id="0" name=""/>
        <dsp:cNvSpPr/>
      </dsp:nvSpPr>
      <dsp:spPr>
        <a:xfrm>
          <a:off x="319244" y="1179305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26F894-CEE7-402F-BFBC-C11D4F24A345}">
      <dsp:nvSpPr>
        <dsp:cNvPr id="0" name=""/>
        <dsp:cNvSpPr/>
      </dsp:nvSpPr>
      <dsp:spPr>
        <a:xfrm>
          <a:off x="1122274" y="1179305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5AAA4D-14FD-4B9A-9C40-AC3DB5490264}">
      <dsp:nvSpPr>
        <dsp:cNvPr id="0" name=""/>
        <dsp:cNvSpPr/>
      </dsp:nvSpPr>
      <dsp:spPr>
        <a:xfrm>
          <a:off x="1925304" y="1179305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B04BF4-C47A-4FC3-9519-7D004809EF52}">
      <dsp:nvSpPr>
        <dsp:cNvPr id="0" name=""/>
        <dsp:cNvSpPr/>
      </dsp:nvSpPr>
      <dsp:spPr>
        <a:xfrm>
          <a:off x="2728335" y="1179305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DE5F4E-41B1-4689-9C36-7FA5CDE2FCED}">
      <dsp:nvSpPr>
        <dsp:cNvPr id="0" name=""/>
        <dsp:cNvSpPr/>
      </dsp:nvSpPr>
      <dsp:spPr>
        <a:xfrm>
          <a:off x="3531365" y="1179305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7C8FDA-2776-4BDD-BD0D-1DEE0BD59BE3}">
      <dsp:nvSpPr>
        <dsp:cNvPr id="0" name=""/>
        <dsp:cNvSpPr/>
      </dsp:nvSpPr>
      <dsp:spPr>
        <a:xfrm>
          <a:off x="4334396" y="1179305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010F59-81B1-4B82-9DDD-1BA938CABC83}">
      <dsp:nvSpPr>
        <dsp:cNvPr id="0" name=""/>
        <dsp:cNvSpPr/>
      </dsp:nvSpPr>
      <dsp:spPr>
        <a:xfrm>
          <a:off x="5137426" y="1179305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1FCF4B-9368-4B19-AA50-10C38EE33AEA}">
      <dsp:nvSpPr>
        <dsp:cNvPr id="0" name=""/>
        <dsp:cNvSpPr/>
      </dsp:nvSpPr>
      <dsp:spPr>
        <a:xfrm>
          <a:off x="319244" y="1388641"/>
          <a:ext cx="5690766" cy="517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askerville Old Face" panose="02020602080505020303" pitchFamily="18" charset="0"/>
            </a:rPr>
            <a:t>Accresce la resistenza alle malattie infettive e contribuisce al recupero da stanchezza.</a:t>
          </a:r>
        </a:p>
      </dsp:txBody>
      <dsp:txXfrm>
        <a:off x="319244" y="1388641"/>
        <a:ext cx="5690766" cy="517342"/>
      </dsp:txXfrm>
    </dsp:sp>
    <dsp:sp modelId="{37091DEC-1731-44FB-9FD3-F1F140A6834B}">
      <dsp:nvSpPr>
        <dsp:cNvPr id="0" name=""/>
        <dsp:cNvSpPr/>
      </dsp:nvSpPr>
      <dsp:spPr>
        <a:xfrm>
          <a:off x="319244" y="1905983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D70B2C-0570-497F-A499-19F0D3B82749}">
      <dsp:nvSpPr>
        <dsp:cNvPr id="0" name=""/>
        <dsp:cNvSpPr/>
      </dsp:nvSpPr>
      <dsp:spPr>
        <a:xfrm>
          <a:off x="1122274" y="1905983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524DCC-216C-429D-9CDD-9EA25F0616DC}">
      <dsp:nvSpPr>
        <dsp:cNvPr id="0" name=""/>
        <dsp:cNvSpPr/>
      </dsp:nvSpPr>
      <dsp:spPr>
        <a:xfrm>
          <a:off x="1925304" y="1905983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AF2C05-0928-42A5-B154-DEF7089B2748}">
      <dsp:nvSpPr>
        <dsp:cNvPr id="0" name=""/>
        <dsp:cNvSpPr/>
      </dsp:nvSpPr>
      <dsp:spPr>
        <a:xfrm>
          <a:off x="2728335" y="1905983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CBD69-17AC-4F95-BFBF-6C9CA5065A30}">
      <dsp:nvSpPr>
        <dsp:cNvPr id="0" name=""/>
        <dsp:cNvSpPr/>
      </dsp:nvSpPr>
      <dsp:spPr>
        <a:xfrm>
          <a:off x="3531365" y="1905983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452F86-7509-427E-A87C-556499362165}">
      <dsp:nvSpPr>
        <dsp:cNvPr id="0" name=""/>
        <dsp:cNvSpPr/>
      </dsp:nvSpPr>
      <dsp:spPr>
        <a:xfrm>
          <a:off x="4334396" y="1905983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20F7E-14C4-4B3D-AEE0-0AC868003264}">
      <dsp:nvSpPr>
        <dsp:cNvPr id="0" name=""/>
        <dsp:cNvSpPr/>
      </dsp:nvSpPr>
      <dsp:spPr>
        <a:xfrm>
          <a:off x="5137426" y="1905983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00A0FE-249C-48CC-BFCA-9816846ABF7D}">
      <dsp:nvSpPr>
        <dsp:cNvPr id="0" name=""/>
        <dsp:cNvSpPr/>
      </dsp:nvSpPr>
      <dsp:spPr>
        <a:xfrm>
          <a:off x="319244" y="2115319"/>
          <a:ext cx="5690766" cy="517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askerville Old Face" panose="02020602080505020303" pitchFamily="18" charset="0"/>
            </a:rPr>
            <a:t>Se in eccesso può indurre diarrea, aumento della diuresi e calcolosi renale.</a:t>
          </a:r>
        </a:p>
      </dsp:txBody>
      <dsp:txXfrm>
        <a:off x="319244" y="2115319"/>
        <a:ext cx="5690766" cy="517342"/>
      </dsp:txXfrm>
    </dsp:sp>
    <dsp:sp modelId="{426598C0-3797-4BD4-A9C7-E662DAC6DE92}">
      <dsp:nvSpPr>
        <dsp:cNvPr id="0" name=""/>
        <dsp:cNvSpPr/>
      </dsp:nvSpPr>
      <dsp:spPr>
        <a:xfrm>
          <a:off x="319244" y="2632662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55B530-83BD-4702-9134-081E5C0C7DEB}">
      <dsp:nvSpPr>
        <dsp:cNvPr id="0" name=""/>
        <dsp:cNvSpPr/>
      </dsp:nvSpPr>
      <dsp:spPr>
        <a:xfrm>
          <a:off x="1122274" y="2632662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82C903-2CA6-4D4A-8CEC-05DA2FD1BAE0}">
      <dsp:nvSpPr>
        <dsp:cNvPr id="0" name=""/>
        <dsp:cNvSpPr/>
      </dsp:nvSpPr>
      <dsp:spPr>
        <a:xfrm>
          <a:off x="1925304" y="2632662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E1F333-B493-43A8-9BA6-6ACA23041AB4}">
      <dsp:nvSpPr>
        <dsp:cNvPr id="0" name=""/>
        <dsp:cNvSpPr/>
      </dsp:nvSpPr>
      <dsp:spPr>
        <a:xfrm>
          <a:off x="2728335" y="2632662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E9C0DF-EB36-45DB-8D88-6CFB046CB13D}">
      <dsp:nvSpPr>
        <dsp:cNvPr id="0" name=""/>
        <dsp:cNvSpPr/>
      </dsp:nvSpPr>
      <dsp:spPr>
        <a:xfrm>
          <a:off x="3531365" y="2632662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B92358-8148-4AA5-AEB7-F3D8B25FD069}">
      <dsp:nvSpPr>
        <dsp:cNvPr id="0" name=""/>
        <dsp:cNvSpPr/>
      </dsp:nvSpPr>
      <dsp:spPr>
        <a:xfrm>
          <a:off x="4334396" y="2632662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033B59-AC9E-4BE0-931B-86145919A060}">
      <dsp:nvSpPr>
        <dsp:cNvPr id="0" name=""/>
        <dsp:cNvSpPr/>
      </dsp:nvSpPr>
      <dsp:spPr>
        <a:xfrm>
          <a:off x="5137426" y="2632662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09D0D8-FFE6-4DEE-8DF7-EB31B6F8B971}">
      <dsp:nvSpPr>
        <dsp:cNvPr id="0" name=""/>
        <dsp:cNvSpPr/>
      </dsp:nvSpPr>
      <dsp:spPr>
        <a:xfrm>
          <a:off x="319244" y="2841997"/>
          <a:ext cx="5690766" cy="517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>
              <a:latin typeface="Baskerville Old Face" panose="02020602080505020303" pitchFamily="18" charset="0"/>
            </a:rPr>
            <a:t>Una carenza potrebbe comportare perdita di sangue dalle gengive, fragilità dei capillari, dolori capillari, perdita di appetito e debolezza generale.</a:t>
          </a:r>
        </a:p>
      </dsp:txBody>
      <dsp:txXfrm>
        <a:off x="319244" y="2841997"/>
        <a:ext cx="5690766" cy="517342"/>
      </dsp:txXfrm>
    </dsp:sp>
    <dsp:sp modelId="{B0BAC203-F107-4841-A046-5A878BE0814F}">
      <dsp:nvSpPr>
        <dsp:cNvPr id="0" name=""/>
        <dsp:cNvSpPr/>
      </dsp:nvSpPr>
      <dsp:spPr>
        <a:xfrm>
          <a:off x="319244" y="3359340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CD22E4-35C6-415C-BE92-254BC25FBBE5}">
      <dsp:nvSpPr>
        <dsp:cNvPr id="0" name=""/>
        <dsp:cNvSpPr/>
      </dsp:nvSpPr>
      <dsp:spPr>
        <a:xfrm>
          <a:off x="1122274" y="3359340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5DDEB5-0C71-40D9-B2F4-48DBD8547CA6}">
      <dsp:nvSpPr>
        <dsp:cNvPr id="0" name=""/>
        <dsp:cNvSpPr/>
      </dsp:nvSpPr>
      <dsp:spPr>
        <a:xfrm>
          <a:off x="1925304" y="3359340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8240E4-800C-471E-89CD-553AD7EFC890}">
      <dsp:nvSpPr>
        <dsp:cNvPr id="0" name=""/>
        <dsp:cNvSpPr/>
      </dsp:nvSpPr>
      <dsp:spPr>
        <a:xfrm>
          <a:off x="2728335" y="3359340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2857E4-07F6-4C8E-B6A0-66FCD434DD68}">
      <dsp:nvSpPr>
        <dsp:cNvPr id="0" name=""/>
        <dsp:cNvSpPr/>
      </dsp:nvSpPr>
      <dsp:spPr>
        <a:xfrm>
          <a:off x="3531365" y="3359340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00981A-0115-4C37-88E6-39DFA1E6DE15}">
      <dsp:nvSpPr>
        <dsp:cNvPr id="0" name=""/>
        <dsp:cNvSpPr/>
      </dsp:nvSpPr>
      <dsp:spPr>
        <a:xfrm>
          <a:off x="4334396" y="3359340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B6E8C4-4F8D-459C-9FC2-A3826318B918}">
      <dsp:nvSpPr>
        <dsp:cNvPr id="0" name=""/>
        <dsp:cNvSpPr/>
      </dsp:nvSpPr>
      <dsp:spPr>
        <a:xfrm>
          <a:off x="5137426" y="3359340"/>
          <a:ext cx="758768" cy="1264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E342F0-03A7-498E-B3C4-10B3A221E5DF}">
      <dsp:nvSpPr>
        <dsp:cNvPr id="0" name=""/>
        <dsp:cNvSpPr/>
      </dsp:nvSpPr>
      <dsp:spPr>
        <a:xfrm>
          <a:off x="173766" y="1844"/>
          <a:ext cx="3965704" cy="9436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>
              <a:latin typeface="Baskerville Old Face" panose="02020602080505020303" pitchFamily="18" charset="0"/>
            </a:rPr>
            <a:t>Minerale presente nel fegato e nei fegato, parte integrante dei denti e delle ossa</a:t>
          </a:r>
        </a:p>
      </dsp:txBody>
      <dsp:txXfrm>
        <a:off x="201404" y="29482"/>
        <a:ext cx="3910428" cy="888364"/>
      </dsp:txXfrm>
    </dsp:sp>
    <dsp:sp modelId="{3EDA56A2-4D71-43EF-96AC-71E04DE13943}">
      <dsp:nvSpPr>
        <dsp:cNvPr id="0" name=""/>
        <dsp:cNvSpPr/>
      </dsp:nvSpPr>
      <dsp:spPr>
        <a:xfrm rot="5400000">
          <a:off x="1979685" y="969075"/>
          <a:ext cx="353865" cy="4246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700" kern="1200"/>
        </a:p>
      </dsp:txBody>
      <dsp:txXfrm rot="-5400000">
        <a:off x="2029227" y="1004462"/>
        <a:ext cx="254782" cy="247706"/>
      </dsp:txXfrm>
    </dsp:sp>
    <dsp:sp modelId="{FF86FAD5-62EC-483C-BFFF-FE029C4A64E7}">
      <dsp:nvSpPr>
        <dsp:cNvPr id="0" name=""/>
        <dsp:cNvSpPr/>
      </dsp:nvSpPr>
      <dsp:spPr>
        <a:xfrm>
          <a:off x="135681" y="1417304"/>
          <a:ext cx="4041874" cy="9436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askerville Old Face" panose="02020602080505020303" pitchFamily="18" charset="0"/>
            </a:rPr>
            <a:t>Rende possibile l’azione di molti enzimi e potenzia l’azione dell’enzima superossido </a:t>
          </a:r>
          <a:r>
            <a:rPr lang="it-IT" sz="1600" kern="1200" dirty="0" err="1">
              <a:latin typeface="Baskerville Old Face" panose="02020602080505020303" pitchFamily="18" charset="0"/>
            </a:rPr>
            <a:t>dismutasi</a:t>
          </a:r>
          <a:endParaRPr lang="it-IT" sz="1600" kern="1200" dirty="0">
            <a:latin typeface="Baskerville Old Face" panose="02020602080505020303" pitchFamily="18" charset="0"/>
          </a:endParaRPr>
        </a:p>
      </dsp:txBody>
      <dsp:txXfrm>
        <a:off x="163319" y="1444942"/>
        <a:ext cx="3986598" cy="888364"/>
      </dsp:txXfrm>
    </dsp:sp>
    <dsp:sp modelId="{B3815B3D-7940-450B-ADDC-E1360FB42C9C}">
      <dsp:nvSpPr>
        <dsp:cNvPr id="0" name=""/>
        <dsp:cNvSpPr/>
      </dsp:nvSpPr>
      <dsp:spPr>
        <a:xfrm rot="5400000">
          <a:off x="1979685" y="2384536"/>
          <a:ext cx="353865" cy="4246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700" kern="1200"/>
        </a:p>
      </dsp:txBody>
      <dsp:txXfrm rot="-5400000">
        <a:off x="2029227" y="2419923"/>
        <a:ext cx="254782" cy="247706"/>
      </dsp:txXfrm>
    </dsp:sp>
    <dsp:sp modelId="{0A540BE2-9696-48DC-8564-27B68BEF0615}">
      <dsp:nvSpPr>
        <dsp:cNvPr id="0" name=""/>
        <dsp:cNvSpPr/>
      </dsp:nvSpPr>
      <dsp:spPr>
        <a:xfrm>
          <a:off x="113449" y="2832765"/>
          <a:ext cx="4086338" cy="9436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askerville Old Face" panose="02020602080505020303" pitchFamily="18" charset="0"/>
            </a:rPr>
            <a:t>Interviene nella formazione delle proteine, in alcune funzioni ormonali e del sistema nervoso, nei processi di accrescimento e di riparazione dei danni e nella difesa immunitaria</a:t>
          </a:r>
        </a:p>
      </dsp:txBody>
      <dsp:txXfrm>
        <a:off x="141087" y="2860403"/>
        <a:ext cx="4031062" cy="8883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5CB504-67CB-475E-953B-04E137052E3F}">
      <dsp:nvSpPr>
        <dsp:cNvPr id="0" name=""/>
        <dsp:cNvSpPr/>
      </dsp:nvSpPr>
      <dsp:spPr>
        <a:xfrm>
          <a:off x="182286" y="4372"/>
          <a:ext cx="5086050" cy="8128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askerville Old Face" panose="02020602080505020303" pitchFamily="18" charset="0"/>
            </a:rPr>
            <a:t>La sua presenza è disponibile per il metabolismo del fosforo, la digestione dei carboidrati, , la sintesi dell’acido nucleico e l’assorbimento delle vitamine</a:t>
          </a:r>
        </a:p>
      </dsp:txBody>
      <dsp:txXfrm>
        <a:off x="206095" y="28181"/>
        <a:ext cx="5038432" cy="765265"/>
      </dsp:txXfrm>
    </dsp:sp>
    <dsp:sp modelId="{A4C682B4-A1D9-4CEF-AB25-8B0C228BF173}">
      <dsp:nvSpPr>
        <dsp:cNvPr id="0" name=""/>
        <dsp:cNvSpPr/>
      </dsp:nvSpPr>
      <dsp:spPr>
        <a:xfrm rot="5400000">
          <a:off x="2572896" y="837578"/>
          <a:ext cx="304831" cy="365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500" kern="1200"/>
        </a:p>
      </dsp:txBody>
      <dsp:txXfrm rot="-5400000">
        <a:off x="2615573" y="868061"/>
        <a:ext cx="219479" cy="213382"/>
      </dsp:txXfrm>
    </dsp:sp>
    <dsp:sp modelId="{CD1E5834-E8F8-44C2-838E-51518B7983BD}">
      <dsp:nvSpPr>
        <dsp:cNvPr id="0" name=""/>
        <dsp:cNvSpPr/>
      </dsp:nvSpPr>
      <dsp:spPr>
        <a:xfrm>
          <a:off x="182286" y="1223697"/>
          <a:ext cx="5086050" cy="8128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>
              <a:latin typeface="Baskerville Old Face" panose="02020602080505020303" pitchFamily="18" charset="0"/>
            </a:rPr>
            <a:t>Influisce sulla formazione delle cellule gametiche maschili e femminili e favorisce la formazione dell’insulina</a:t>
          </a:r>
        </a:p>
      </dsp:txBody>
      <dsp:txXfrm>
        <a:off x="206095" y="1247506"/>
        <a:ext cx="5038432" cy="765265"/>
      </dsp:txXfrm>
    </dsp:sp>
    <dsp:sp modelId="{9FC94FB2-EE06-4356-8C82-38FA4B603F63}">
      <dsp:nvSpPr>
        <dsp:cNvPr id="0" name=""/>
        <dsp:cNvSpPr/>
      </dsp:nvSpPr>
      <dsp:spPr>
        <a:xfrm rot="5400000">
          <a:off x="2572896" y="2056903"/>
          <a:ext cx="304831" cy="365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500" kern="1200"/>
        </a:p>
      </dsp:txBody>
      <dsp:txXfrm rot="-5400000">
        <a:off x="2615573" y="2087386"/>
        <a:ext cx="219479" cy="213382"/>
      </dsp:txXfrm>
    </dsp:sp>
    <dsp:sp modelId="{3CA53961-3C0D-4CAF-8336-1CB6F649EDE6}">
      <dsp:nvSpPr>
        <dsp:cNvPr id="0" name=""/>
        <dsp:cNvSpPr/>
      </dsp:nvSpPr>
      <dsp:spPr>
        <a:xfrm>
          <a:off x="169930" y="2443023"/>
          <a:ext cx="5110762" cy="8128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>
              <a:latin typeface="Baskerville Old Face" panose="02020602080505020303" pitchFamily="18" charset="0"/>
            </a:rPr>
            <a:t>Un eccesso può impedire l’assorbimento di rame e ferro</a:t>
          </a:r>
        </a:p>
      </dsp:txBody>
      <dsp:txXfrm>
        <a:off x="193739" y="2466832"/>
        <a:ext cx="5063144" cy="765265"/>
      </dsp:txXfrm>
    </dsp:sp>
    <dsp:sp modelId="{EB59A485-CDE0-4F46-AB13-0102D3C3F866}">
      <dsp:nvSpPr>
        <dsp:cNvPr id="0" name=""/>
        <dsp:cNvSpPr/>
      </dsp:nvSpPr>
      <dsp:spPr>
        <a:xfrm rot="5400000">
          <a:off x="2572896" y="3276229"/>
          <a:ext cx="304831" cy="365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500" kern="1200"/>
        </a:p>
      </dsp:txBody>
      <dsp:txXfrm rot="-5400000">
        <a:off x="2615573" y="3306712"/>
        <a:ext cx="219479" cy="213382"/>
      </dsp:txXfrm>
    </dsp:sp>
    <dsp:sp modelId="{07B25CD6-3932-4C94-BFC8-16F43CD3F3B1}">
      <dsp:nvSpPr>
        <dsp:cNvPr id="0" name=""/>
        <dsp:cNvSpPr/>
      </dsp:nvSpPr>
      <dsp:spPr>
        <a:xfrm>
          <a:off x="168158" y="3662348"/>
          <a:ext cx="5114306" cy="8128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>
              <a:latin typeface="Baskerville Old Face" panose="02020602080505020303" pitchFamily="18" charset="0"/>
            </a:rPr>
            <a:t>La carenza può comportare seri disturbi a livelli metabolici ed è comportata dall’uso eccessivo di anti-MAO o antidepressivi, </a:t>
          </a:r>
          <a:r>
            <a:rPr lang="it-IT" sz="1200" kern="1200" dirty="0" err="1">
              <a:latin typeface="Baskerville Old Face" panose="02020602080505020303" pitchFamily="18" charset="0"/>
            </a:rPr>
            <a:t>cortisteroidi</a:t>
          </a:r>
          <a:r>
            <a:rPr lang="it-IT" sz="1200" kern="1200" dirty="0">
              <a:latin typeface="Baskerville Old Face" panose="02020602080505020303" pitchFamily="18" charset="0"/>
            </a:rPr>
            <a:t>, diuretici, l’eccesso di alcool, l’inalazione di cadmio (contenuto nel fumo di sigaretta), oltre che alcuni alimenti come le fibre, i cereali crudi, la caseina del latte</a:t>
          </a:r>
          <a:r>
            <a:rPr lang="it-IT" sz="1100" kern="1200" dirty="0">
              <a:latin typeface="Baskerville Old Face" panose="02020602080505020303" pitchFamily="18" charset="0"/>
            </a:rPr>
            <a:t>.</a:t>
          </a:r>
        </a:p>
      </dsp:txBody>
      <dsp:txXfrm>
        <a:off x="191967" y="3686157"/>
        <a:ext cx="5066688" cy="76526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62936-F94D-4EF1-A050-7D52AAB06052}">
      <dsp:nvSpPr>
        <dsp:cNvPr id="0" name=""/>
        <dsp:cNvSpPr/>
      </dsp:nvSpPr>
      <dsp:spPr>
        <a:xfrm>
          <a:off x="918" y="1328120"/>
          <a:ext cx="1217259" cy="12172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>
              <a:latin typeface="Baskerville Old Face" panose="02020602080505020303" pitchFamily="18" charset="0"/>
            </a:rPr>
            <a:t>Triptofano</a:t>
          </a:r>
        </a:p>
      </dsp:txBody>
      <dsp:txXfrm>
        <a:off x="179181" y="1506383"/>
        <a:ext cx="860733" cy="860733"/>
      </dsp:txXfrm>
    </dsp:sp>
    <dsp:sp modelId="{152F07B4-ED94-4AE9-B370-60D0911710C8}">
      <dsp:nvSpPr>
        <dsp:cNvPr id="0" name=""/>
        <dsp:cNvSpPr/>
      </dsp:nvSpPr>
      <dsp:spPr>
        <a:xfrm>
          <a:off x="1317018" y="1583745"/>
          <a:ext cx="706010" cy="706010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000" kern="1200"/>
        </a:p>
      </dsp:txBody>
      <dsp:txXfrm>
        <a:off x="1410600" y="1853723"/>
        <a:ext cx="518846" cy="166054"/>
      </dsp:txXfrm>
    </dsp:sp>
    <dsp:sp modelId="{3BD13FEA-D1E9-4CEC-95D9-68484FBE3959}">
      <dsp:nvSpPr>
        <dsp:cNvPr id="0" name=""/>
        <dsp:cNvSpPr/>
      </dsp:nvSpPr>
      <dsp:spPr>
        <a:xfrm>
          <a:off x="2121870" y="1328120"/>
          <a:ext cx="1217259" cy="12172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>
              <a:latin typeface="Baskerville Old Face" panose="02020602080505020303" pitchFamily="18" charset="0"/>
            </a:rPr>
            <a:t>Serotonina</a:t>
          </a:r>
        </a:p>
      </dsp:txBody>
      <dsp:txXfrm>
        <a:off x="2300133" y="1506383"/>
        <a:ext cx="860733" cy="860733"/>
      </dsp:txXfrm>
    </dsp:sp>
    <dsp:sp modelId="{9ACE8649-5F0E-43FE-8858-40AD48DA036E}">
      <dsp:nvSpPr>
        <dsp:cNvPr id="0" name=""/>
        <dsp:cNvSpPr/>
      </dsp:nvSpPr>
      <dsp:spPr>
        <a:xfrm>
          <a:off x="3437970" y="1583745"/>
          <a:ext cx="706010" cy="706010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000" kern="1200"/>
        </a:p>
      </dsp:txBody>
      <dsp:txXfrm>
        <a:off x="3531552" y="1729183"/>
        <a:ext cx="518846" cy="415134"/>
      </dsp:txXfrm>
    </dsp:sp>
    <dsp:sp modelId="{E1F98C38-CF52-42C3-9C0A-7FB4041DA71A}">
      <dsp:nvSpPr>
        <dsp:cNvPr id="0" name=""/>
        <dsp:cNvSpPr/>
      </dsp:nvSpPr>
      <dsp:spPr>
        <a:xfrm>
          <a:off x="4242822" y="1328120"/>
          <a:ext cx="1217259" cy="12172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>
              <a:latin typeface="Baskerville Old Face" panose="02020602080505020303" pitchFamily="18" charset="0"/>
            </a:rPr>
            <a:t>Melatonina (secreta dalla ghiandola pineale)</a:t>
          </a:r>
        </a:p>
      </dsp:txBody>
      <dsp:txXfrm>
        <a:off x="4421085" y="1506383"/>
        <a:ext cx="860733" cy="8607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9137C-08E0-41B9-9E7A-791A672FAE00}" type="datetimeFigureOut">
              <a:rPr lang="it-IT" smtClean="0"/>
              <a:t>08/11/2020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5396F-EC49-451D-8623-B4718EA2C6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488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5396F-EC49-451D-8623-B4718EA2C675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201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3.png"/><Relationship Id="rId4" Type="http://schemas.openxmlformats.org/officeDocument/2006/relationships/diagramData" Target="../diagrams/data4.xml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audio" Target="../media/media10.m4a"/><Relationship Id="rId16" Type="http://schemas.openxmlformats.org/officeDocument/2006/relationships/image" Target="../media/image3.png"/><Relationship Id="rId1" Type="http://schemas.microsoft.com/office/2007/relationships/media" Target="../media/media10.m4a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image" Target="../media/image18.jpeg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audio" Target="../media/media15.m4a"/><Relationship Id="rId16" Type="http://schemas.openxmlformats.org/officeDocument/2006/relationships/image" Target="../media/image3.png"/><Relationship Id="rId1" Type="http://schemas.microsoft.com/office/2007/relationships/media" Target="../media/media15.m4a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5" Type="http://schemas.openxmlformats.org/officeDocument/2006/relationships/image" Target="../media/image28.jpeg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Relationship Id="rId1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9.xml"/><Relationship Id="rId12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34.jpeg"/><Relationship Id="rId5" Type="http://schemas.openxmlformats.org/officeDocument/2006/relationships/diagramLayout" Target="../diagrams/layout9.xml"/><Relationship Id="rId10" Type="http://schemas.openxmlformats.org/officeDocument/2006/relationships/image" Target="../media/image41.svg"/><Relationship Id="rId4" Type="http://schemas.openxmlformats.org/officeDocument/2006/relationships/diagramData" Target="../diagrams/data9.xml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.png"/><Relationship Id="rId4" Type="http://schemas.openxmlformats.org/officeDocument/2006/relationships/diagramData" Target="../diagrams/data1.xml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6C7ECC-719D-425E-921F-0A9FC82B1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5272" y="3247951"/>
            <a:ext cx="8915399" cy="2262781"/>
          </a:xfrm>
        </p:spPr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I RADICALI LIBERI E GLI ANTIOSSIDANTI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A6A37A4-E6EE-FF4A-946D-60E7347D06C1}"/>
              </a:ext>
            </a:extLst>
          </p:cNvPr>
          <p:cNvSpPr txBox="1"/>
          <p:nvPr/>
        </p:nvSpPr>
        <p:spPr>
          <a:xfrm>
            <a:off x="8892791" y="5510732"/>
            <a:ext cx="3093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MARTINA SALDUTTI </a:t>
            </a:r>
            <a:r>
              <a:rPr lang="it-IT" b="1" dirty="0" err="1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VDs</a:t>
            </a:r>
            <a:endParaRPr lang="it-IT" b="1" dirty="0">
              <a:solidFill>
                <a:srgbClr val="C0000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endParaRPr lang="it-IT" dirty="0">
              <a:solidFill>
                <a:srgbClr val="C0000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45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wipe/>
      </p:transition>
    </mc:Choice>
    <mc:Fallback xmlns="">
      <p:transition spd="slow" advTm="2000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292386-7B63-4ACE-94E8-2FA1F6D0D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POLIFENOLI</a:t>
            </a: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18E84957-3559-4D9F-80BF-C850E2ACBAF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61134347"/>
              </p:ext>
            </p:extLst>
          </p:nvPr>
        </p:nvGraphicFramePr>
        <p:xfrm>
          <a:off x="453847" y="3318636"/>
          <a:ext cx="10126605" cy="3655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Immagine 3">
            <a:extLst>
              <a:ext uri="{FF2B5EF4-FFF2-40B4-BE49-F238E27FC236}">
                <a16:creationId xmlns:a16="http://schemas.microsoft.com/office/drawing/2014/main" id="{3599615F-49EB-7C43-B99B-986BEC399CD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22" t="19329" r="18650" b="57924"/>
          <a:stretch/>
        </p:blipFill>
        <p:spPr>
          <a:xfrm>
            <a:off x="7277100" y="1"/>
            <a:ext cx="4914900" cy="341048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F570D1C-2D25-DB4E-BDE9-550A99B27FC2}"/>
              </a:ext>
            </a:extLst>
          </p:cNvPr>
          <p:cNvSpPr txBox="1"/>
          <p:nvPr/>
        </p:nvSpPr>
        <p:spPr>
          <a:xfrm>
            <a:off x="310997" y="1471977"/>
            <a:ext cx="669736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it-IT" sz="2400">
                <a:latin typeface="Baskerville Old Face" panose="02020602080505020303" pitchFamily="18" charset="0"/>
              </a:rPr>
              <a:t>Sono presenti in frutta e verdura colorata (verde scuro, giallo, rosso, viola, arancione): lattuga, spinaci, peperoni, mele, cachi, arance, albicocche, carote, zucca, prugne, ciliegie, lamponi, more, mirtilli</a:t>
            </a:r>
          </a:p>
          <a:p>
            <a:pPr algn="l"/>
            <a:endParaRPr lang="it-IT"/>
          </a:p>
        </p:txBody>
      </p:sp>
      <p:pic>
        <p:nvPicPr>
          <p:cNvPr id="4" name="Audio Recording 31 ott 2020, 22:17:41" descr="Audio Recording 31 ott 2020, 22:17:41">
            <a:hlinkClick r:id="" action="ppaction://media"/>
            <a:extLst>
              <a:ext uri="{FF2B5EF4-FFF2-40B4-BE49-F238E27FC236}">
                <a16:creationId xmlns:a16="http://schemas.microsoft.com/office/drawing/2014/main" id="{F6A9916B-0A60-1C4C-9071-57F2837F9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79826" y="58274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0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"/>
    </mc:Choice>
    <mc:Fallback xmlns="">
      <p:transition spd="slow" advTm="1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E9D663-81BE-4BF6-9EC8-DF1731CF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5638" y="267286"/>
            <a:ext cx="7787353" cy="647114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VITAMINA C (ACIDO ASCORBICO)</a:t>
            </a: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9F2CE97E-3780-41C8-976E-8953455FA89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3170679"/>
              </p:ext>
            </p:extLst>
          </p:nvPr>
        </p:nvGraphicFramePr>
        <p:xfrm>
          <a:off x="6609904" y="-258971"/>
          <a:ext cx="5814108" cy="5326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585A1588-5DA1-417F-BC3D-EA3CA1E15D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6029495"/>
              </p:ext>
            </p:extLst>
          </p:nvPr>
        </p:nvGraphicFramePr>
        <p:xfrm>
          <a:off x="1046328" y="3185596"/>
          <a:ext cx="6329255" cy="4147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89F9B5F2-1CDC-5D45-B60C-55A84CB972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33340" y="1051696"/>
            <a:ext cx="3834468" cy="2557590"/>
          </a:xfrm>
          <a:prstGeom prst="rect">
            <a:avLst/>
          </a:prstGeom>
        </p:spPr>
      </p:pic>
      <p:pic>
        <p:nvPicPr>
          <p:cNvPr id="12" name="Immagine 12">
            <a:extLst>
              <a:ext uri="{FF2B5EF4-FFF2-40B4-BE49-F238E27FC236}">
                <a16:creationId xmlns:a16="http://schemas.microsoft.com/office/drawing/2014/main" id="{479256E3-2527-F54C-88D0-F98157F7F80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5609" r="6011" b="38860"/>
          <a:stretch/>
        </p:blipFill>
        <p:spPr>
          <a:xfrm>
            <a:off x="7952415" y="4264343"/>
            <a:ext cx="2309580" cy="2424168"/>
          </a:xfrm>
          <a:prstGeom prst="rect">
            <a:avLst/>
          </a:prstGeom>
        </p:spPr>
      </p:pic>
      <p:pic>
        <p:nvPicPr>
          <p:cNvPr id="3" name="Audio Recording 31 ott 2020, 22:21:34" descr="Audio Recording 31 ott 2020, 22:21:34">
            <a:hlinkClick r:id="" action="ppaction://media"/>
            <a:extLst>
              <a:ext uri="{FF2B5EF4-FFF2-40B4-BE49-F238E27FC236}">
                <a16:creationId xmlns:a16="http://schemas.microsoft.com/office/drawing/2014/main" id="{56DA6A9A-E499-7E43-B168-3EE01A2C1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36603" y="54714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38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20">
        <p15:prstTrans prst="drape"/>
      </p:transition>
    </mc:Choice>
    <mc:Fallback xmlns="">
      <p:transition spd="slow" advTm="15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885A01-D4D6-434A-ADD3-60344F371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787" y="147184"/>
            <a:ext cx="7085648" cy="616968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VITAMINA E (O TOCOFEROLO)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7E45BF6-71A4-4E2E-9E68-8738994BC2C6}"/>
              </a:ext>
            </a:extLst>
          </p:cNvPr>
          <p:cNvSpPr/>
          <p:nvPr/>
        </p:nvSpPr>
        <p:spPr>
          <a:xfrm>
            <a:off x="728984" y="1120675"/>
            <a:ext cx="69830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latin typeface="Baskerville Old Face" panose="02020602080505020303" pitchFamily="18" charset="0"/>
              </a:rPr>
              <a:t>Liposolubile, non resiste alla luce, al calore, agli acidi, agli alcali, contraccettivi e alcuni farmaci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latin typeface="Baskerville Old Face" panose="02020602080505020303" pitchFamily="18" charset="0"/>
              </a:rPr>
              <a:t>Contrasta la </a:t>
            </a:r>
            <a:r>
              <a:rPr lang="it-IT" sz="2000" dirty="0" err="1">
                <a:latin typeface="Baskerville Old Face" panose="02020602080505020303" pitchFamily="18" charset="0"/>
              </a:rPr>
              <a:t>perossidazione</a:t>
            </a:r>
            <a:r>
              <a:rPr lang="it-IT" sz="2000" dirty="0">
                <a:latin typeface="Baskerville Old Face" panose="02020602080505020303" pitchFamily="18" charset="0"/>
              </a:rPr>
              <a:t> degli acidi grassi a livello cellulare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latin typeface="Baskerville Old Face" panose="02020602080505020303" pitchFamily="18" charset="0"/>
              </a:rPr>
              <a:t>Interviene nello sviluppo  della muscolatura e del tessuto connettivo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latin typeface="Baskerville Old Face" panose="02020602080505020303" pitchFamily="18" charset="0"/>
              </a:rPr>
              <a:t>Viene definita anche ‘vitamina </a:t>
            </a:r>
            <a:r>
              <a:rPr lang="it-IT" sz="2000" dirty="0" err="1">
                <a:latin typeface="Baskerville Old Face" panose="02020602080505020303" pitchFamily="18" charset="0"/>
              </a:rPr>
              <a:t>antisterilità</a:t>
            </a:r>
            <a:r>
              <a:rPr lang="it-IT" sz="2000" dirty="0">
                <a:latin typeface="Baskerville Old Face" panose="02020602080505020303" pitchFamily="18" charset="0"/>
              </a:rPr>
              <a:t>’ in quanto agisce sulla secrezione degli ormoni sessuali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latin typeface="Baskerville Old Face" panose="02020602080505020303" pitchFamily="18" charset="0"/>
              </a:rPr>
              <a:t>Contribuisce alla formazione e salute dei globuli rossi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latin typeface="Baskerville Old Face" panose="02020602080505020303" pitchFamily="18" charset="0"/>
              </a:rPr>
              <a:t>Protegge la cute dall’azione dei raggi solari UVA e UVB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46E6F70-CE83-4EB3-A6DD-314AD37A1F8E}"/>
              </a:ext>
            </a:extLst>
          </p:cNvPr>
          <p:cNvSpPr/>
          <p:nvPr/>
        </p:nvSpPr>
        <p:spPr>
          <a:xfrm>
            <a:off x="4883611" y="5047475"/>
            <a:ext cx="69830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it-IT" sz="2000" dirty="0">
                <a:latin typeface="Baskerville Old Face" panose="02020602080505020303" pitchFamily="18" charset="0"/>
              </a:rPr>
              <a:t>Se in eccesso può determinare nausea, vomito, diarrea e potrebbe interferire con l’assorbimento intestinale delle vitamine A,D e K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it-IT" sz="2000" dirty="0">
                <a:latin typeface="Baskerville Old Face" panose="02020602080505020303" pitchFamily="18" charset="0"/>
              </a:rPr>
              <a:t>La carenza rende fragili i globuli rossi e procura sintomi di debolezza muscolare, difficoltà di concentrazione e apatia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323DBB2-E03A-4E4A-96EE-CCE644440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0141" y="86631"/>
            <a:ext cx="4076537" cy="264092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67A4ED5-9B00-D943-9955-3E529F62D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224" y="4048339"/>
            <a:ext cx="3873387" cy="2565010"/>
          </a:xfrm>
          <a:prstGeom prst="rect">
            <a:avLst/>
          </a:prstGeom>
        </p:spPr>
      </p:pic>
      <p:pic>
        <p:nvPicPr>
          <p:cNvPr id="17" name="Immagine 17">
            <a:extLst>
              <a:ext uri="{FF2B5EF4-FFF2-40B4-BE49-F238E27FC236}">
                <a16:creationId xmlns:a16="http://schemas.microsoft.com/office/drawing/2014/main" id="{B5646599-7664-9440-B537-EC5E0A3D35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006" b="70362"/>
          <a:stretch/>
        </p:blipFill>
        <p:spPr>
          <a:xfrm>
            <a:off x="6906006" y="3259791"/>
            <a:ext cx="4679432" cy="1787684"/>
          </a:xfrm>
          <a:prstGeom prst="rect">
            <a:avLst/>
          </a:prstGeom>
        </p:spPr>
      </p:pic>
      <p:pic>
        <p:nvPicPr>
          <p:cNvPr id="3" name="Audio Recording 31 ott 2020, 22:28:35" descr="Audio Recording 31 ott 2020, 22:28:35">
            <a:hlinkClick r:id="" action="ppaction://media"/>
            <a:extLst>
              <a:ext uri="{FF2B5EF4-FFF2-40B4-BE49-F238E27FC236}">
                <a16:creationId xmlns:a16="http://schemas.microsoft.com/office/drawing/2014/main" id="{B8486B4C-7B47-774D-81FA-0C1B376D6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74895" y="4108836"/>
            <a:ext cx="72110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5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60">
        <p15:prstTrans prst="pageCurlDouble"/>
      </p:transition>
    </mc:Choice>
    <mc:Fallback xmlns="">
      <p:transition spd="slow" advTm="20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2940AC-6D57-48CB-B9A6-A124E0543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398" y="0"/>
            <a:ext cx="9889588" cy="667499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BETACAROTENI E VITAMINA A (O RETINALE)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8F81C2-1510-4DE8-8440-18CA8B3698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366" y="2171139"/>
            <a:ext cx="11901268" cy="50127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>
                <a:latin typeface="Baskerville Old Face" panose="02020602080505020303" pitchFamily="18" charset="0"/>
              </a:rPr>
              <a:t>I carotenoidi sono precursori della vitamina A, sono pigmenti di colore rosso arancio e giallo presenti nel mondo vegetale.</a:t>
            </a:r>
            <a:r>
              <a:rPr lang="it-IT" dirty="0">
                <a:latin typeface="Baskerville Old Face" panose="02020602080505020303" pitchFamily="18" charset="0"/>
              </a:rPr>
              <a:t> </a:t>
            </a:r>
            <a:r>
              <a:rPr lang="it-IT">
                <a:latin typeface="Baskerville Old Face" panose="02020602080505020303" pitchFamily="18" charset="0"/>
              </a:rPr>
              <a:t>L’enzima </a:t>
            </a:r>
            <a:r>
              <a:rPr lang="it-IT" dirty="0" err="1">
                <a:latin typeface="Baskerville Old Face" panose="02020602080505020303" pitchFamily="18" charset="0"/>
              </a:rPr>
              <a:t>carotenasi</a:t>
            </a:r>
            <a:r>
              <a:rPr lang="it-IT" dirty="0">
                <a:latin typeface="Baskerville Old Face" panose="02020602080505020303" pitchFamily="18" charset="0"/>
              </a:rPr>
              <a:t>, presente nel fegato, scinde il betacarotene in due molecole di vitamina A. Nelle piante, il betacarotene funge da difesa contro i raggi solari. I carotenoidi, in sinergia con la vitamina E </a:t>
            </a:r>
            <a:r>
              <a:rPr lang="it-IT" dirty="0" err="1">
                <a:latin typeface="Baskerville Old Face" panose="02020602080505020303" pitchFamily="18" charset="0"/>
              </a:rPr>
              <a:t>e</a:t>
            </a:r>
            <a:r>
              <a:rPr lang="it-IT" dirty="0">
                <a:latin typeface="Baskerville Old Face" panose="02020602080505020303" pitchFamily="18" charset="0"/>
              </a:rPr>
              <a:t> il selenio, prevengono la </a:t>
            </a:r>
            <a:r>
              <a:rPr lang="it-IT" dirty="0" err="1">
                <a:latin typeface="Baskerville Old Face" panose="02020602080505020303" pitchFamily="18" charset="0"/>
              </a:rPr>
              <a:t>perossidazione</a:t>
            </a:r>
            <a:r>
              <a:rPr lang="it-IT" dirty="0">
                <a:latin typeface="Baskerville Old Face" panose="02020602080505020303" pitchFamily="18" charset="0"/>
              </a:rPr>
              <a:t> lipidica delle membrane cellulari, inibendo i radicali </a:t>
            </a:r>
            <a:r>
              <a:rPr lang="it-IT" dirty="0" err="1">
                <a:latin typeface="Baskerville Old Face" panose="02020602080505020303" pitchFamily="18" charset="0"/>
              </a:rPr>
              <a:t>perossili</a:t>
            </a:r>
            <a:r>
              <a:rPr lang="it-IT" dirty="0">
                <a:latin typeface="Baskerville Old Face" panose="02020602080505020303" pitchFamily="18" charset="0"/>
              </a:rPr>
              <a:t>. La vitamina A: </a:t>
            </a:r>
          </a:p>
          <a:p>
            <a:pPr algn="just"/>
            <a:r>
              <a:rPr lang="it-IT" dirty="0">
                <a:latin typeface="Baskerville Old Face" panose="02020602080505020303" pitchFamily="18" charset="0"/>
              </a:rPr>
              <a:t>liposolubile, non resiste agli antiossidanti, agli acidi, alla luce, all’alcool e alcuni farmaci come antiacidi, anticoagulanti e barbiturici</a:t>
            </a:r>
          </a:p>
          <a:p>
            <a:pPr algn="just"/>
            <a:r>
              <a:rPr lang="it-IT" dirty="0">
                <a:latin typeface="Baskerville Old Face" panose="02020602080505020303" pitchFamily="18" charset="0"/>
              </a:rPr>
              <a:t>Relativamente resistente a sostanze alcaline </a:t>
            </a:r>
            <a:r>
              <a:rPr lang="it-IT">
                <a:latin typeface="Baskerville Old Face" panose="02020602080505020303" pitchFamily="18" charset="0"/>
              </a:rPr>
              <a:t>e al calore </a:t>
            </a:r>
            <a:endParaRPr lang="it-IT" dirty="0">
              <a:latin typeface="Baskerville Old Face" panose="02020602080505020303" pitchFamily="18" charset="0"/>
            </a:endParaRPr>
          </a:p>
          <a:p>
            <a:pPr algn="just"/>
            <a:r>
              <a:rPr lang="it-IT" dirty="0">
                <a:latin typeface="Baskerville Old Face" panose="02020602080505020303" pitchFamily="18" charset="0"/>
              </a:rPr>
              <a:t> Aumenta la resistenza della cute e delle membrane mucose, in particolare degli occhi, dell’intestino e dei polmoni</a:t>
            </a:r>
          </a:p>
          <a:p>
            <a:pPr algn="just"/>
            <a:r>
              <a:rPr lang="it-IT" dirty="0">
                <a:latin typeface="Baskerville Old Face" panose="02020602080505020303" pitchFamily="18" charset="0"/>
              </a:rPr>
              <a:t>Contribuisce alla sintesi delle proteine, all’accrescimento delle nuove cellule, alla formazione dei pigmenti visivi e al miglioramento del sistema immunitario</a:t>
            </a:r>
          </a:p>
          <a:p>
            <a:pPr algn="just"/>
            <a:r>
              <a:rPr lang="it-IT" dirty="0">
                <a:latin typeface="Baskerville Old Face" panose="02020602080505020303" pitchFamily="18" charset="0"/>
              </a:rPr>
              <a:t>Impedisce l’ossidazione della vitamina C</a:t>
            </a:r>
          </a:p>
          <a:p>
            <a:pPr marL="0" indent="0" algn="just">
              <a:buNone/>
            </a:pPr>
            <a:r>
              <a:rPr lang="it-IT" dirty="0">
                <a:latin typeface="Baskerville Old Face" panose="02020602080505020303" pitchFamily="18" charset="0"/>
              </a:rPr>
              <a:t>Se carente comporta difficoltà visive, secchezza e ruvidità della pelle, perdita di appetito e scarsa resistenza </a:t>
            </a:r>
            <a:r>
              <a:rPr lang="it-IT">
                <a:latin typeface="Baskerville Old Face" panose="02020602080505020303" pitchFamily="18" charset="0"/>
              </a:rPr>
              <a:t>alle infezioni., Se </a:t>
            </a:r>
            <a:r>
              <a:rPr lang="it-IT" dirty="0">
                <a:latin typeface="Baskerville Old Face" panose="02020602080505020303" pitchFamily="18" charset="0"/>
              </a:rPr>
              <a:t>la vitamina A si accumula nel fegato con valori 10 volte superiori quelli consigliati (dose giornaliera per adulto: 1mg ) diviene tossica e può comportare vomito, diarrea, vertigini, debolezza, dimagrimento, ipertensione endocranica</a:t>
            </a:r>
          </a:p>
          <a:p>
            <a:pPr marL="0" indent="0">
              <a:buNone/>
            </a:pPr>
            <a:endParaRPr lang="it-IT" sz="1100" dirty="0">
              <a:latin typeface="Baskerville Old Face" panose="02020602080505020303" pitchFamily="18" charset="0"/>
            </a:endParaRPr>
          </a:p>
          <a:p>
            <a:pPr marL="0" indent="0">
              <a:buNone/>
            </a:pPr>
            <a:endParaRPr lang="it-IT" sz="1100" dirty="0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AB17EED7-D296-814D-BE90-2804A47A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632" r="567" b="35815"/>
          <a:stretch/>
        </p:blipFill>
        <p:spPr>
          <a:xfrm>
            <a:off x="3610592" y="594821"/>
            <a:ext cx="4970815" cy="1576318"/>
          </a:xfrm>
          <a:prstGeom prst="rect">
            <a:avLst/>
          </a:prstGeom>
        </p:spPr>
      </p:pic>
      <p:pic>
        <p:nvPicPr>
          <p:cNvPr id="5" name="Audio Recording 31 ott 2020, 22:32:56" descr="Audio Recording 31 ott 2020, 22:32:56">
            <a:hlinkClick r:id="" action="ppaction://media"/>
            <a:extLst>
              <a:ext uri="{FF2B5EF4-FFF2-40B4-BE49-F238E27FC236}">
                <a16:creationId xmlns:a16="http://schemas.microsoft.com/office/drawing/2014/main" id="{0F623E9A-8C0E-114A-BBFD-D16D58649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4601" y="6674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82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20">
        <p15:prstTrans prst="crush"/>
      </p:transition>
    </mc:Choice>
    <mc:Fallback xmlns="">
      <p:transition spd="slow" advTm="20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F5ECEA-0643-482B-99F4-B8CC7B8E0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394" y="1355357"/>
            <a:ext cx="656957" cy="5188131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SELENIO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4B9E01-20D1-4B9A-9CBF-042A8B6D0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2906" y="434521"/>
            <a:ext cx="3842613" cy="377762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000" dirty="0">
                <a:latin typeface="Baskerville Old Face" panose="02020602080505020303" pitchFamily="18" charset="0"/>
              </a:rPr>
              <a:t>Minerale-traccia attivo sotto forma di </a:t>
            </a:r>
            <a:r>
              <a:rPr lang="it-IT" sz="2000" dirty="0" err="1">
                <a:latin typeface="Baskerville Old Face" panose="02020602080505020303" pitchFamily="18" charset="0"/>
              </a:rPr>
              <a:t>seleniocisteina</a:t>
            </a:r>
            <a:r>
              <a:rPr lang="it-IT" sz="2000" dirty="0">
                <a:latin typeface="Baskerville Old Face" panose="02020602080505020303" pitchFamily="18" charset="0"/>
              </a:rPr>
              <a:t>. L’assorbimento avviene nell’intestino tenue. Rafforza il sistema immunitario, previene le malattie cardiocircolatorie, protegge la cute, gli occhi e i capelli</a:t>
            </a:r>
          </a:p>
          <a:p>
            <a:pPr marL="0" indent="0" algn="just">
              <a:buNone/>
            </a:pPr>
            <a:endParaRPr lang="it-IT" sz="2000" dirty="0">
              <a:latin typeface="Baskerville Old Face" panose="02020602080505020303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2452C6E-B76B-BC4B-B15F-330919FEF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274" y="3719599"/>
            <a:ext cx="4235834" cy="282388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6A68D7F-942A-0F4F-8C39-C43D3B65A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925" y="434521"/>
            <a:ext cx="5891397" cy="314237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674CC21-251C-AA4A-B4D9-5975E3AF5308}"/>
              </a:ext>
            </a:extLst>
          </p:cNvPr>
          <p:cNvSpPr txBox="1"/>
          <p:nvPr/>
        </p:nvSpPr>
        <p:spPr>
          <a:xfrm>
            <a:off x="6091925" y="3949422"/>
            <a:ext cx="56486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it-IT" sz="1800">
                <a:latin typeface="Baskerville Old Face" panose="02020602080505020303" pitchFamily="18" charset="0"/>
              </a:rPr>
              <a:t>Se carente può comportare cardiopatie, debolezza muscolare, alterazione dei pigmenti e della cute e danni al pancreas.</a:t>
            </a:r>
          </a:p>
          <a:p>
            <a:pPr marL="0" indent="0" algn="just">
              <a:buNone/>
            </a:pPr>
            <a:r>
              <a:rPr lang="it-IT" sz="1800">
                <a:latin typeface="Baskerville Old Face" panose="02020602080505020303" pitchFamily="18" charset="0"/>
              </a:rPr>
              <a:t>L’eccesso è tossico, può determinare dolori all’addome, diarrea, nausea, irritabilità, stanchezza, dermatiti, alopecia e si evidenzia, soprattutto, con un caratteristico odore d’aglio nel sudore e nell’aria espirata.</a:t>
            </a:r>
            <a:endParaRPr lang="it-IT"/>
          </a:p>
        </p:txBody>
      </p:sp>
      <p:pic>
        <p:nvPicPr>
          <p:cNvPr id="4" name="Audio Recording 31 ott 2020, 22:37:20" descr="Audio Recording 31 ott 2020, 22:37:20">
            <a:hlinkClick r:id="" action="ppaction://media"/>
            <a:extLst>
              <a:ext uri="{FF2B5EF4-FFF2-40B4-BE49-F238E27FC236}">
                <a16:creationId xmlns:a16="http://schemas.microsoft.com/office/drawing/2014/main" id="{98DE9C70-DDA7-DA46-B12F-B10441B54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222" y="2764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93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40">
        <p15:prstTrans prst="prestige"/>
      </p:transition>
    </mc:Choice>
    <mc:Fallback xmlns="">
      <p:transition spd="slow" advTm="15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D002EC-15F6-47D0-A4DA-946F37BAF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7" y="709217"/>
            <a:ext cx="1669938" cy="683379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RAME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1E3B60-4912-4326-9C2C-006D2E9BC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8548" y="625282"/>
            <a:ext cx="7141188" cy="48856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>
                <a:latin typeface="Baskerville Old Face" panose="02020602080505020303" pitchFamily="18" charset="0"/>
              </a:rPr>
              <a:t>Minerale che svolge importanti funzioni biologiche: </a:t>
            </a:r>
          </a:p>
          <a:p>
            <a:r>
              <a:rPr lang="it-IT" sz="2000" dirty="0">
                <a:latin typeface="Baskerville Old Face" panose="02020602080505020303" pitchFamily="18" charset="0"/>
              </a:rPr>
              <a:t>interviene nell’azione dell’enzima superossido </a:t>
            </a:r>
            <a:r>
              <a:rPr lang="it-IT" sz="2000" dirty="0" err="1">
                <a:latin typeface="Baskerville Old Face" panose="02020602080505020303" pitchFamily="18" charset="0"/>
              </a:rPr>
              <a:t>dismutasi</a:t>
            </a:r>
            <a:r>
              <a:rPr lang="it-IT" sz="2000" dirty="0">
                <a:latin typeface="Baskerville Old Face" panose="02020602080505020303" pitchFamily="18" charset="0"/>
              </a:rPr>
              <a:t> che trasforma i radicali liberi in perossido di idrogeno;</a:t>
            </a:r>
          </a:p>
          <a:p>
            <a:r>
              <a:rPr lang="it-IT" sz="2000" dirty="0">
                <a:latin typeface="Baskerville Old Face" panose="02020602080505020303" pitchFamily="18" charset="0"/>
              </a:rPr>
              <a:t>Interviene nella sintesi dei fosfolipidi e dell’acido ribonucleico;</a:t>
            </a:r>
          </a:p>
          <a:p>
            <a:r>
              <a:rPr lang="it-IT" sz="2000" dirty="0">
                <a:latin typeface="Baskerville Old Face" panose="02020602080505020303" pitchFamily="18" charset="0"/>
              </a:rPr>
              <a:t>Favorisce l’accrescimento osseo e lo sviluppo del sistema nervoso;</a:t>
            </a:r>
          </a:p>
          <a:p>
            <a:r>
              <a:rPr lang="it-IT" sz="2000" dirty="0">
                <a:latin typeface="Baskerville Old Face" panose="02020602080505020303" pitchFamily="18" charset="0"/>
              </a:rPr>
              <a:t>Interviene nella sintesi del ferro</a:t>
            </a:r>
          </a:p>
          <a:p>
            <a:pPr marL="0" indent="0">
              <a:buNone/>
            </a:pPr>
            <a:r>
              <a:rPr lang="it-IT" sz="2000" dirty="0">
                <a:latin typeface="Baskerville Old Face" panose="02020602080505020303" pitchFamily="18" charset="0"/>
              </a:rPr>
              <a:t>La carenza provoca sintomi simili a quelli da carenza di ferro, il più frequente è l’anemia. Un eccesso ha effetti sulla regolarità del ciclo, perdita di capelli e insonnia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420F375-A4D6-6D45-8DB0-EF190E1CD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7656" y="3799147"/>
            <a:ext cx="3527876" cy="270076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C1DD9DC-967F-DB45-AEBF-CC24583E0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203427" y="2144528"/>
            <a:ext cx="5223465" cy="4032081"/>
          </a:xfrm>
          <a:prstGeom prst="rect">
            <a:avLst/>
          </a:prstGeom>
        </p:spPr>
      </p:pic>
      <p:pic>
        <p:nvPicPr>
          <p:cNvPr id="8" name="Audio Recording 31 ott 2020, 22:40:58" descr="Audio Recording 31 ott 2020, 22:40:58">
            <a:hlinkClick r:id="" action="ppaction://media"/>
            <a:extLst>
              <a:ext uri="{FF2B5EF4-FFF2-40B4-BE49-F238E27FC236}">
                <a16:creationId xmlns:a16="http://schemas.microsoft.com/office/drawing/2014/main" id="{98B7AA18-A40C-8648-9FC1-1A725D391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26101" y="46981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17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60">
        <p15:prstTrans prst="fracture"/>
      </p:transition>
    </mc:Choice>
    <mc:Fallback xmlns="">
      <p:transition spd="slow" advTm="10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301A18-25BA-462C-921A-EA09BE17C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578360" y="1277554"/>
            <a:ext cx="459073" cy="5270903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ZINCO</a:t>
            </a: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81CFC26D-2DCF-4DC5-AFB2-2C600F186AC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77763680"/>
              </p:ext>
            </p:extLst>
          </p:nvPr>
        </p:nvGraphicFramePr>
        <p:xfrm>
          <a:off x="1669212" y="134755"/>
          <a:ext cx="4313237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163AC47A-AF07-44FD-8496-C648B28DCB3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88698331"/>
              </p:ext>
            </p:extLst>
          </p:nvPr>
        </p:nvGraphicFramePr>
        <p:xfrm>
          <a:off x="6436859" y="2243640"/>
          <a:ext cx="5450624" cy="4479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4" name="Immagine 3">
            <a:extLst>
              <a:ext uri="{FF2B5EF4-FFF2-40B4-BE49-F238E27FC236}">
                <a16:creationId xmlns:a16="http://schemas.microsoft.com/office/drawing/2014/main" id="{5E2C2C82-79BB-E345-A11B-435A1EEAE9C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9864" b="178"/>
          <a:stretch/>
        </p:blipFill>
        <p:spPr>
          <a:xfrm>
            <a:off x="1456362" y="4128794"/>
            <a:ext cx="4298781" cy="259445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6C11996-6049-9446-A584-D6DB2D9E59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53839" y="79799"/>
            <a:ext cx="3454909" cy="1944081"/>
          </a:xfrm>
          <a:prstGeom prst="rect">
            <a:avLst/>
          </a:prstGeom>
        </p:spPr>
      </p:pic>
      <p:pic>
        <p:nvPicPr>
          <p:cNvPr id="7" name="Audio Recording 31 ott 2020, 22:46:26" descr="Audio Recording 31 ott 2020, 22:46:26">
            <a:hlinkClick r:id="" action="ppaction://media"/>
            <a:extLst>
              <a:ext uri="{FF2B5EF4-FFF2-40B4-BE49-F238E27FC236}">
                <a16:creationId xmlns:a16="http://schemas.microsoft.com/office/drawing/2014/main" id="{91E553C2-DF90-E84F-AE18-7C46E1B31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57900" y="6454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1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"/>
    </mc:Choice>
    <mc:Fallback xmlns="">
      <p:transition spd="slow" advTm="1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F3E1F7-F5A5-42D2-8374-1959AEAE3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610" y="402297"/>
            <a:ext cx="3071276" cy="916189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</a:rPr>
              <a:t>GLUTATIONE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846F76F-3B42-4A0D-B345-D408F3567C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2321" y="1567646"/>
            <a:ext cx="5515552" cy="4752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dirty="0">
                <a:latin typeface="Baskerville Old Face" panose="02020602080505020303" pitchFamily="18" charset="0"/>
              </a:rPr>
              <a:t>Proteina prodotta nel fegato e composta da tre amminoacidi: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dirty="0">
                <a:latin typeface="Baskerville Old Face" panose="02020602080505020303" pitchFamily="18" charset="0"/>
              </a:rPr>
              <a:t>Cisteina;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dirty="0">
                <a:latin typeface="Baskerville Old Face" panose="02020602080505020303" pitchFamily="18" charset="0"/>
              </a:rPr>
              <a:t>Acido glutammico;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dirty="0">
                <a:latin typeface="Baskerville Old Face" panose="02020602080505020303" pitchFamily="18" charset="0"/>
              </a:rPr>
              <a:t>Glicina.</a:t>
            </a:r>
          </a:p>
          <a:p>
            <a:pPr marL="0" indent="0" algn="just">
              <a:buNone/>
            </a:pPr>
            <a:r>
              <a:rPr lang="it-IT" dirty="0">
                <a:latin typeface="Baskerville Old Face" panose="02020602080505020303" pitchFamily="18" charset="0"/>
              </a:rPr>
              <a:t>Svolge numerose funzioni biologiche e impedisce ai radicali liberi di legarsi alle proteine fibrose, salvaguardando l’elasticità del collagene. Migliora l’assorbimento del ferro a livello intestinale. Interviene nell’eliminazione dei metalli tossici, come mercurio, piombo e cadmio. Riduce gli effetti nocivi di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latin typeface="Baskerville Old Face" panose="02020602080505020303" pitchFamily="18" charset="0"/>
              </a:rPr>
              <a:t>alcool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latin typeface="Baskerville Old Face" panose="02020602080505020303" pitchFamily="18" charset="0"/>
              </a:rPr>
              <a:t>sostanze nocive ingerite o inalate, come nitriti, nitrati, derivati del benzolo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latin typeface="Baskerville Old Face" panose="02020602080505020303" pitchFamily="18" charset="0"/>
              </a:rPr>
              <a:t>Gli effetti di radiazioni e chemioterapici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1431EE0-9F4A-354F-B11F-0D70E7AED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279" y="3282304"/>
            <a:ext cx="4368256" cy="3386214"/>
          </a:xfrm>
          <a:prstGeom prst="rect">
            <a:avLst/>
          </a:prstGeom>
        </p:spPr>
      </p:pic>
      <p:pic>
        <p:nvPicPr>
          <p:cNvPr id="8" name="Immagine 8">
            <a:extLst>
              <a:ext uri="{FF2B5EF4-FFF2-40B4-BE49-F238E27FC236}">
                <a16:creationId xmlns:a16="http://schemas.microsoft.com/office/drawing/2014/main" id="{091C965F-98DB-4A40-8708-4FEA401786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69" t="35435" r="4214" b="41548"/>
          <a:stretch/>
        </p:blipFill>
        <p:spPr>
          <a:xfrm>
            <a:off x="5354376" y="322511"/>
            <a:ext cx="4970101" cy="2832092"/>
          </a:xfrm>
          <a:prstGeom prst="rect">
            <a:avLst/>
          </a:prstGeom>
        </p:spPr>
      </p:pic>
      <p:pic>
        <p:nvPicPr>
          <p:cNvPr id="4" name="Audio Recording 31 ott 2020, 22:48:22" descr="Audio Recording 31 ott 2020, 22:48:22">
            <a:hlinkClick r:id="" action="ppaction://media"/>
            <a:extLst>
              <a:ext uri="{FF2B5EF4-FFF2-40B4-BE49-F238E27FC236}">
                <a16:creationId xmlns:a16="http://schemas.microsoft.com/office/drawing/2014/main" id="{C88366C6-875A-9F45-95D5-F749557444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59567" y="9120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5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10">
        <p14:honeycomb/>
      </p:transition>
    </mc:Choice>
    <mc:Fallback xmlns="">
      <p:transition spd="slow" advTm="4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DA2704-8E5A-40F3-AC72-968F324A8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COENZIMA Q10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D8E911-24C2-4850-803A-46F0604B09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0901" y="1181100"/>
            <a:ext cx="6883399" cy="22479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200" dirty="0">
                <a:latin typeface="Baskerville Old Face" panose="02020602080505020303" pitchFamily="18" charset="0"/>
              </a:rPr>
              <a:t>Appartiene al gruppo dei </a:t>
            </a:r>
            <a:r>
              <a:rPr lang="it-IT" sz="2200" dirty="0" err="1">
                <a:latin typeface="Baskerville Old Face" panose="02020602080505020303" pitchFamily="18" charset="0"/>
              </a:rPr>
              <a:t>ubichinoni</a:t>
            </a:r>
            <a:r>
              <a:rPr lang="it-IT" sz="2200" dirty="0">
                <a:latin typeface="Baskerville Old Face" panose="02020602080505020303" pitchFamily="18" charset="0"/>
              </a:rPr>
              <a:t>. Viene sintetizzato dal nostro organismo, ma tale produzione diminuisce negli anni. </a:t>
            </a:r>
          </a:p>
          <a:p>
            <a:pPr marL="0" indent="0" algn="just">
              <a:buNone/>
            </a:pPr>
            <a:r>
              <a:rPr lang="it-IT" sz="2200" dirty="0">
                <a:latin typeface="Baskerville Old Face" panose="02020602080505020303" pitchFamily="18" charset="0"/>
              </a:rPr>
              <a:t>Tra le sue funzioni biologiche c’è quella antiossidante, in quanto partecipa al trasporto dell’ossigeno nelle catene di ossidoriduzione a livello mitocondriale. </a:t>
            </a:r>
          </a:p>
          <a:p>
            <a:pPr marL="0" indent="0" algn="just">
              <a:buNone/>
            </a:pPr>
            <a:r>
              <a:rPr lang="it-IT" sz="2200" dirty="0">
                <a:latin typeface="Baskerville Old Face" panose="02020602080505020303" pitchFamily="18" charset="0"/>
              </a:rPr>
              <a:t>Ha effetti benefici sul sistema cardiocircolatorio.</a:t>
            </a:r>
          </a:p>
          <a:p>
            <a:pPr marL="0" indent="0" algn="just">
              <a:buNone/>
            </a:pPr>
            <a:r>
              <a:rPr lang="it-IT" sz="2200" dirty="0">
                <a:latin typeface="Baskerville Old Face" panose="02020602080505020303" pitchFamily="18" charset="0"/>
              </a:rPr>
              <a:t>Fonti naturali: cereali, soia, carne, pesce, noci, vegetali in generale.</a:t>
            </a:r>
          </a:p>
        </p:txBody>
      </p:sp>
      <p:pic>
        <p:nvPicPr>
          <p:cNvPr id="8" name="Immagine 8">
            <a:extLst>
              <a:ext uri="{FF2B5EF4-FFF2-40B4-BE49-F238E27FC236}">
                <a16:creationId xmlns:a16="http://schemas.microsoft.com/office/drawing/2014/main" id="{3E3762C3-BC7B-DA48-88D2-6483ECA849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6276" t="61219" r="9954" b="21160"/>
          <a:stretch/>
        </p:blipFill>
        <p:spPr>
          <a:xfrm>
            <a:off x="1576973" y="4407889"/>
            <a:ext cx="5171005" cy="2356616"/>
          </a:xfr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279C706-1F45-1941-BE74-7C2819055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004938" y="1429500"/>
            <a:ext cx="6101148" cy="3998999"/>
          </a:xfrm>
          <a:prstGeom prst="rect">
            <a:avLst/>
          </a:prstGeom>
        </p:spPr>
      </p:pic>
      <p:pic>
        <p:nvPicPr>
          <p:cNvPr id="4" name="Audio Recording 31 ott 2020, 22:49:52" descr="Audio Recording 31 ott 2020, 22:49:52">
            <a:hlinkClick r:id="" action="ppaction://media"/>
            <a:extLst>
              <a:ext uri="{FF2B5EF4-FFF2-40B4-BE49-F238E27FC236}">
                <a16:creationId xmlns:a16="http://schemas.microsoft.com/office/drawing/2014/main" id="{26D2A09F-C62E-E84B-8C22-DED48E88C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8767" y="5029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9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10">
        <p14:vortex dir="r"/>
      </p:transition>
    </mc:Choice>
    <mc:Fallback xmlns="">
      <p:transition spd="slow" advTm="4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85C421-AB19-4819-901C-A0DA54588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134" y="182471"/>
            <a:ext cx="3503076" cy="64589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MELATONINA</a:t>
            </a:r>
          </a:p>
        </p:txBody>
      </p:sp>
      <p:graphicFrame>
        <p:nvGraphicFramePr>
          <p:cNvPr id="24" name="Diagramma 23">
            <a:extLst>
              <a:ext uri="{FF2B5EF4-FFF2-40B4-BE49-F238E27FC236}">
                <a16:creationId xmlns:a16="http://schemas.microsoft.com/office/drawing/2014/main" id="{6D6BC1CF-961F-4056-B037-3A60D73D99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6735839"/>
              </p:ext>
            </p:extLst>
          </p:nvPr>
        </p:nvGraphicFramePr>
        <p:xfrm>
          <a:off x="1659910" y="-444501"/>
          <a:ext cx="5461000" cy="3873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935EF7B-4AD0-4F79-BC06-6F78D1F03706}"/>
              </a:ext>
            </a:extLst>
          </p:cNvPr>
          <p:cNvSpPr txBox="1"/>
          <p:nvPr/>
        </p:nvSpPr>
        <p:spPr>
          <a:xfrm>
            <a:off x="1396054" y="2136473"/>
            <a:ext cx="394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Baskerville Old Face" panose="02020602080505020303" pitchFamily="18" charset="0"/>
              </a:rPr>
              <a:t>Amminoacido             neurotrasmettitore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F9A539A-ACD6-48F4-AE34-FD05CC510C4A}"/>
              </a:ext>
            </a:extLst>
          </p:cNvPr>
          <p:cNvSpPr txBox="1"/>
          <p:nvPr/>
        </p:nvSpPr>
        <p:spPr>
          <a:xfrm>
            <a:off x="1118315" y="2601339"/>
            <a:ext cx="1080152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latin typeface="Baskerville Old Face" panose="02020602080505020303" pitchFamily="18" charset="0"/>
              </a:rPr>
              <a:t>La formazione avviene anche nella retina, nell’intestino tenue e nelle piastrine. La sua secrezione diminuisce con l’età. La quantità prodotta varia nell’arco della giornata, ma il picco viene raggiunto nella terza e nella quarta fase REM del sonno profondo.</a:t>
            </a:r>
          </a:p>
          <a:p>
            <a:pPr marL="285750" indent="-285750" algn="just">
              <a:buBlip>
                <a:blip r:embed="rId9"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</a:buBlip>
            </a:pPr>
            <a:r>
              <a:rPr lang="it-IT" sz="2000" dirty="0">
                <a:latin typeface="Baskerville Old Face" panose="02020602080505020303" pitchFamily="18" charset="0"/>
              </a:rPr>
              <a:t>Regola i cicli sonno-veglia;</a:t>
            </a:r>
          </a:p>
          <a:p>
            <a:pPr marL="285750" indent="-285750" algn="just">
              <a:buBlip>
                <a:blip r:embed="rId9"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</a:buBlip>
            </a:pPr>
            <a:r>
              <a:rPr lang="it-IT" sz="2000" dirty="0">
                <a:latin typeface="Baskerville Old Face" panose="02020602080505020303" pitchFamily="18" charset="0"/>
              </a:rPr>
              <a:t>Stimola il sistema immunitario;</a:t>
            </a:r>
          </a:p>
          <a:p>
            <a:pPr marL="285750" indent="-285750" algn="just">
              <a:buBlip>
                <a:blip r:embed="rId9"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</a:buBlip>
            </a:pPr>
            <a:r>
              <a:rPr lang="it-IT" sz="2000" dirty="0">
                <a:latin typeface="Baskerville Old Face" panose="02020602080505020303" pitchFamily="18" charset="0"/>
              </a:rPr>
              <a:t>Protegge il DNA dagli attacchi dei radicali;</a:t>
            </a:r>
          </a:p>
          <a:p>
            <a:pPr marL="285750" indent="-285750" algn="just">
              <a:buBlip>
                <a:blip r:embed="rId9"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</a:buBlip>
            </a:pPr>
            <a:r>
              <a:rPr lang="it-IT" sz="2000" dirty="0">
                <a:latin typeface="Baskerville Old Face" panose="02020602080505020303" pitchFamily="18" charset="0"/>
              </a:rPr>
              <a:t>Contribuisce alla rigenerazione dei tessuti connettivi;</a:t>
            </a:r>
          </a:p>
          <a:p>
            <a:pPr marL="285750" indent="-285750" algn="just">
              <a:buBlip>
                <a:blip r:embed="rId9"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</a:buBlip>
            </a:pPr>
            <a:r>
              <a:rPr lang="it-IT" sz="2000" dirty="0">
                <a:latin typeface="Baskerville Old Face" panose="02020602080505020303" pitchFamily="18" charset="0"/>
              </a:rPr>
              <a:t>Rafforza l’effetto delle endorfine e abbassa l’effetto di aldosterone e cortisolo («ormoni dello stress»);</a:t>
            </a:r>
          </a:p>
          <a:p>
            <a:pPr marL="285750" indent="-285750" algn="just">
              <a:buBlip>
                <a:blip r:embed="rId9"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</a:buBlip>
            </a:pPr>
            <a:r>
              <a:rPr lang="it-IT" sz="2000" dirty="0">
                <a:latin typeface="Baskerville Old Face" panose="02020602080505020303" pitchFamily="18" charset="0"/>
              </a:rPr>
              <a:t>La sua azione antiossidante è particolarmente efficace , infatti, agisce su varie tipologie di radicali.</a:t>
            </a:r>
          </a:p>
          <a:p>
            <a:pPr algn="just"/>
            <a:r>
              <a:rPr lang="it-IT" sz="2000" dirty="0">
                <a:latin typeface="Baskerville Old Face" panose="02020602080505020303" pitchFamily="18" charset="0"/>
              </a:rPr>
              <a:t>L’assunzione di melatonina può contrastare l’insonnia e la sindrome del jet-</a:t>
            </a:r>
            <a:r>
              <a:rPr lang="it-IT" sz="2000" dirty="0" err="1">
                <a:latin typeface="Baskerville Old Face" panose="02020602080505020303" pitchFamily="18" charset="0"/>
              </a:rPr>
              <a:t>lag</a:t>
            </a:r>
            <a:r>
              <a:rPr lang="it-IT" sz="2000" dirty="0">
                <a:latin typeface="Baskerville Old Face" panose="02020602080505020303" pitchFamily="18" charset="0"/>
              </a:rPr>
              <a:t> e svolgere una funzione normalizzante degli sbalzi d’umore, degli stati d’ansia e della depressione. Non è tossica né dà assuefazione, ma l’eccesso può causare sonnolenza e pesantezza del capo.</a:t>
            </a:r>
          </a:p>
          <a:p>
            <a:pPr algn="just"/>
            <a:r>
              <a:rPr lang="it-IT" sz="2000" dirty="0">
                <a:latin typeface="Baskerville Old Face" panose="02020602080505020303" pitchFamily="18" charset="0"/>
              </a:rPr>
              <a:t>Fonti naturali: riso, avena, mais, pomodori, ravanelli, prezzemolo, zenzero, latte bovino appena munto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3" name="Immagine 3">
            <a:extLst>
              <a:ext uri="{FF2B5EF4-FFF2-40B4-BE49-F238E27FC236}">
                <a16:creationId xmlns:a16="http://schemas.microsoft.com/office/drawing/2014/main" id="{9A2F19FA-7AD3-AC48-AEC7-D5A4964479C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276" t="44466" r="5093" b="26466"/>
          <a:stretch/>
        </p:blipFill>
        <p:spPr>
          <a:xfrm>
            <a:off x="7584134" y="166264"/>
            <a:ext cx="3349431" cy="2435075"/>
          </a:xfrm>
          <a:prstGeom prst="rect">
            <a:avLst/>
          </a:prstGeom>
        </p:spPr>
      </p:pic>
      <p:pic>
        <p:nvPicPr>
          <p:cNvPr id="4" name="Audio Recording 31 ott 2020, 22:53:50" descr="Audio Recording 31 ott 2020, 22:53:50">
            <a:hlinkClick r:id="" action="ppaction://media"/>
            <a:extLst>
              <a:ext uri="{FF2B5EF4-FFF2-40B4-BE49-F238E27FC236}">
                <a16:creationId xmlns:a16="http://schemas.microsoft.com/office/drawing/2014/main" id="{60833C04-E056-494B-A3AA-6AA384C0E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29800" y="35615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3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0">
        <p14:prism isContent="1"/>
      </p:transition>
    </mc:Choice>
    <mc:Fallback xmlns="">
      <p:transition spd="slow" advTm="20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F61568-204B-46C8-AC2B-2D5471E12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1247565"/>
            <a:ext cx="8911687" cy="1280890"/>
          </a:xfrm>
        </p:spPr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I RADICALI LIBERI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695C48-8156-4097-BBC4-B8E1A1263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86856" y="3429000"/>
            <a:ext cx="4903227" cy="366126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000" dirty="0">
                <a:latin typeface="Baskerville Old Face" panose="02020602080505020303" pitchFamily="18" charset="0"/>
              </a:rPr>
              <a:t>In chimica organica, si chiamano radicali liberi gli atomi o gruppi atomici aventi un elettrone spaiato. Essi sono prodotti durante la rottura omolitica o radicalica di un legame covalente. La rottura covalente può essere provocata dalle radiazioni ultraviolette (fotolisi) o dal calore (termolisi). I radicali liberi sono fortemente instabili e tendono a riformare legami </a:t>
            </a:r>
            <a:r>
              <a:rPr lang="it-IT" sz="2000">
                <a:latin typeface="Baskerville Old Face" panose="02020602080505020303" pitchFamily="18" charset="0"/>
              </a:rPr>
              <a:t>covalenti.</a:t>
            </a:r>
            <a:endParaRPr lang="it-IT" sz="2000" dirty="0">
              <a:latin typeface="Baskerville Old Face" panose="02020602080505020303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C057D1C-A775-CD46-AFB7-C2DFFB08F4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3" t="15350" r="3422" b="9366"/>
          <a:stretch/>
        </p:blipFill>
        <p:spPr>
          <a:xfrm>
            <a:off x="6920287" y="88467"/>
            <a:ext cx="4542312" cy="2791495"/>
          </a:xfrm>
          <a:prstGeom prst="rect">
            <a:avLst/>
          </a:prstGeom>
        </p:spPr>
      </p:pic>
      <p:pic>
        <p:nvPicPr>
          <p:cNvPr id="11" name="Immagine 11">
            <a:extLst>
              <a:ext uri="{FF2B5EF4-FFF2-40B4-BE49-F238E27FC236}">
                <a16:creationId xmlns:a16="http://schemas.microsoft.com/office/drawing/2014/main" id="{3C054462-E6C8-5042-84B7-8F9A70AB5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587" y="2879962"/>
            <a:ext cx="5105413" cy="3328968"/>
          </a:xfrm>
          <a:prstGeom prst="rect">
            <a:avLst/>
          </a:prstGeom>
        </p:spPr>
      </p:pic>
      <p:pic>
        <p:nvPicPr>
          <p:cNvPr id="4" name="Audio Recording 31 ott 2020, 21:44:46" descr="Audio Recording 31 ott 2020, 21:44:46">
            <a:hlinkClick r:id="" action="ppaction://media"/>
            <a:extLst>
              <a:ext uri="{FF2B5EF4-FFF2-40B4-BE49-F238E27FC236}">
                <a16:creationId xmlns:a16="http://schemas.microsoft.com/office/drawing/2014/main" id="{C084D45F-6966-9049-8D06-AB466751F2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07487" y="26967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20145"/>
      </p:ext>
    </p:extLst>
  </p:cSld>
  <p:clrMapOvr>
    <a:masterClrMapping/>
  </p:clrMapOvr>
  <p:transition spd="slow" advClick="0" advTm="11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E7F84F-4E87-4058-8875-AAA7C7317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483434"/>
            <a:ext cx="8911687" cy="128089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I RADICALI LIBERI O ROS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FD4A95A6-932B-4424-A467-B592F1852BF1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58886" y="1435367"/>
                <a:ext cx="5337198" cy="4939199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it-IT" sz="2400" dirty="0">
                    <a:latin typeface="Baskerville Old Face" panose="02020602080505020303" pitchFamily="18" charset="0"/>
                  </a:rPr>
                  <a:t>Il nostro organismo produce incessantemente radicali liberi durante i processi della respirazione cellulare. I radicali liberi sono prodotti di scarto causa dell’invecchiamento e dello «stress ossidativo».  I ROS derivano dai processi metabolici che usano ossigeno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400" dirty="0">
                    <a:latin typeface="Baskerville Old Face" panose="02020602080505020303" pitchFamily="18" charset="0"/>
                  </a:rPr>
                  <a:t>come combustibile per produrre energia e per questo vengono anche chiamati ‘specie reattiva dell’ossigeno (ROS). I più comuni sono l’anione superossido e il radicale ossidrile. 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FD4A95A6-932B-4424-A467-B592F1852B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58886" y="1435367"/>
                <a:ext cx="5337198" cy="4939199"/>
              </a:xfrm>
              <a:blipFill>
                <a:blip r:embed="rId4"/>
                <a:stretch>
                  <a:fillRect l="-1600" t="-986" r="-17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9BA90E5F-F9DC-874E-BD1D-F08BCFE5F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221" y="2209495"/>
            <a:ext cx="5334000" cy="2781300"/>
          </a:xfrm>
          <a:prstGeom prst="rect">
            <a:avLst/>
          </a:prstGeom>
        </p:spPr>
      </p:pic>
      <p:pic>
        <p:nvPicPr>
          <p:cNvPr id="4" name="Audio Recording 31 ott 2020, 21:49:21" descr="Audio Recording 31 ott 2020, 21:49:21">
            <a:hlinkClick r:id="" action="ppaction://media"/>
            <a:extLst>
              <a:ext uri="{FF2B5EF4-FFF2-40B4-BE49-F238E27FC236}">
                <a16:creationId xmlns:a16="http://schemas.microsoft.com/office/drawing/2014/main" id="{83BB423A-2FF2-214A-B052-102737F25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4105" y="5854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06789"/>
      </p:ext>
    </p:extLst>
  </p:cSld>
  <p:clrMapOvr>
    <a:masterClrMapping/>
  </p:clrMapOvr>
  <p:transition spd="slow" advTm="33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54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BF1C82-3F1E-4495-8F50-EE4AF1109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651" y="307598"/>
            <a:ext cx="8911687" cy="128089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PERICOLOSE REAZIONI A CATENA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8409D0-275F-446C-8DE1-98DC42749C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9071" y="1102250"/>
            <a:ext cx="10633857" cy="377762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400" dirty="0">
                <a:latin typeface="Baskerville Old Face" panose="02020602080505020303" pitchFamily="18" charset="0"/>
              </a:rPr>
              <a:t>Ogni radicale ha un elettrone spaiato nel livello energetico più esterno, per questo è altamente instabile. I ROS danno vita ad un pericoloso meccanismo di instabilità a catena, poiché tendono ad appropriarsi di un elettrone appartenente alle molecole con cui vengono in contatto, che a loro colta diventando instabili. Questo processo può durare pochi secondi o addirittura ore e se non viene fermato tempestivamente danneggia le strutture cellulari creando una situazione di stress ossidativo</a:t>
            </a:r>
          </a:p>
        </p:txBody>
      </p:sp>
      <p:pic>
        <p:nvPicPr>
          <p:cNvPr id="5" name="Immagine 5">
            <a:extLst>
              <a:ext uri="{FF2B5EF4-FFF2-40B4-BE49-F238E27FC236}">
                <a16:creationId xmlns:a16="http://schemas.microsoft.com/office/drawing/2014/main" id="{976AED9A-D0B6-D64C-AC0D-14E7D172E4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205235" y="3504605"/>
            <a:ext cx="7781528" cy="3121402"/>
          </a:xfrm>
        </p:spPr>
      </p:pic>
      <p:pic>
        <p:nvPicPr>
          <p:cNvPr id="4" name="Audio Recording 31 ott 2020, 21:54:34" descr="Audio Recording 31 ott 2020, 21:54:34">
            <a:hlinkClick r:id="" action="ppaction://media"/>
            <a:extLst>
              <a:ext uri="{FF2B5EF4-FFF2-40B4-BE49-F238E27FC236}">
                <a16:creationId xmlns:a16="http://schemas.microsoft.com/office/drawing/2014/main" id="{528471C7-A829-D04C-8E4E-465EA3CA5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3338" y="58132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2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30">
        <p:split orient="vert"/>
      </p:transition>
    </mc:Choice>
    <mc:Fallback xmlns="">
      <p:transition spd="slow" advTm="43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15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D189FB58-ED65-41EC-B42A-47B81543B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556" y="0"/>
            <a:ext cx="8644055" cy="190500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Lo stress ossidativo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2CA8C5-6C87-48D7-9F44-727089033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3635" y="738653"/>
            <a:ext cx="10382943" cy="3777622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I radicali attaccano le parti fondamentali delle cellule, come ad esempio:</a:t>
            </a:r>
          </a:p>
          <a:p>
            <a:endParaRPr lang="it-IT" dirty="0"/>
          </a:p>
        </p:txBody>
      </p:sp>
      <p:graphicFrame>
        <p:nvGraphicFramePr>
          <p:cNvPr id="10" name="Segnaposto contenuto 9">
            <a:extLst>
              <a:ext uri="{FF2B5EF4-FFF2-40B4-BE49-F238E27FC236}">
                <a16:creationId xmlns:a16="http://schemas.microsoft.com/office/drawing/2014/main" id="{6B008412-05FD-4497-9D7A-B83FD30F146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71469429"/>
              </p:ext>
            </p:extLst>
          </p:nvPr>
        </p:nvGraphicFramePr>
        <p:xfrm>
          <a:off x="-527405" y="1456152"/>
          <a:ext cx="6611988" cy="2802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3A83805-24F7-475F-A2AA-84ADF73D9189}"/>
              </a:ext>
            </a:extLst>
          </p:cNvPr>
          <p:cNvSpPr txBox="1"/>
          <p:nvPr/>
        </p:nvSpPr>
        <p:spPr>
          <a:xfrm>
            <a:off x="683596" y="4600571"/>
            <a:ext cx="60610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latin typeface="Baskerville Old Face" panose="02020602080505020303" pitchFamily="18" charset="0"/>
              </a:rPr>
              <a:t>Lo stress ossidativo è correlato all’insorgenza di malattie cardiovascolari, tumori, diabete e altre malattie croniche, come i morbi di Parkinson e Alzheimer, l’</a:t>
            </a:r>
            <a:r>
              <a:rPr lang="it-IT" sz="2400" dirty="0" err="1">
                <a:latin typeface="Baskerville Old Face" panose="02020602080505020303" pitchFamily="18" charset="0"/>
              </a:rPr>
              <a:t>artite</a:t>
            </a:r>
            <a:r>
              <a:rPr lang="it-IT" sz="2400" dirty="0">
                <a:latin typeface="Baskerville Old Face" panose="02020602080505020303" pitchFamily="18" charset="0"/>
              </a:rPr>
              <a:t> reumatoide, la sclerosi multipla, l’enfisema polmonare</a:t>
            </a:r>
          </a:p>
        </p:txBody>
      </p:sp>
      <p:pic>
        <p:nvPicPr>
          <p:cNvPr id="3" name="Immagine 3">
            <a:extLst>
              <a:ext uri="{FF2B5EF4-FFF2-40B4-BE49-F238E27FC236}">
                <a16:creationId xmlns:a16="http://schemas.microsoft.com/office/drawing/2014/main" id="{E9F60C4F-34AC-2B49-8FAD-0C476D1B483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208" b="-10208"/>
          <a:stretch/>
        </p:blipFill>
        <p:spPr>
          <a:xfrm>
            <a:off x="7067350" y="1837213"/>
            <a:ext cx="4282134" cy="4282134"/>
          </a:xfrm>
          <a:prstGeom prst="rect">
            <a:avLst/>
          </a:prstGeom>
        </p:spPr>
      </p:pic>
      <p:pic>
        <p:nvPicPr>
          <p:cNvPr id="2" name="Audio Recording 31 ott 2020, 21:59:57" descr="Audio Recording 31 ott 2020, 21:59:57">
            <a:hlinkClick r:id="" action="ppaction://media"/>
            <a:extLst>
              <a:ext uri="{FF2B5EF4-FFF2-40B4-BE49-F238E27FC236}">
                <a16:creationId xmlns:a16="http://schemas.microsoft.com/office/drawing/2014/main" id="{93441956-A354-1749-9BFC-40197CC7C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48831" y="59669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2461"/>
      </p:ext>
    </p:extLst>
  </p:cSld>
  <p:clrMapOvr>
    <a:masterClrMapping/>
  </p:clrMapOvr>
  <p:transition spd="slow" advTm="131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B20308-7CFA-4077-8336-2493B84F8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536" y="473985"/>
            <a:ext cx="8911687" cy="128089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I radicali liberi sono causa dell’invecchiamento?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A257C2-75EA-4BFE-B8CF-0B7D660B9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0271" y="1253598"/>
            <a:ext cx="10612215" cy="522825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400" dirty="0">
                <a:latin typeface="Baskerville Old Face" panose="02020602080505020303" pitchFamily="18" charset="0"/>
              </a:rPr>
              <a:t>Nel 1956, </a:t>
            </a:r>
            <a:r>
              <a:rPr lang="it-IT" sz="2400" dirty="0" err="1">
                <a:latin typeface="Baskerville Old Face" panose="02020602080505020303" pitchFamily="18" charset="0"/>
              </a:rPr>
              <a:t>Denham</a:t>
            </a:r>
            <a:r>
              <a:rPr lang="it-IT" sz="2400" dirty="0">
                <a:latin typeface="Baskerville Old Face" panose="02020602080505020303" pitchFamily="18" charset="0"/>
              </a:rPr>
              <a:t> </a:t>
            </a:r>
            <a:r>
              <a:rPr lang="it-IT" sz="2400" dirty="0" err="1">
                <a:latin typeface="Baskerville Old Face" panose="02020602080505020303" pitchFamily="18" charset="0"/>
              </a:rPr>
              <a:t>Harman</a:t>
            </a:r>
            <a:r>
              <a:rPr lang="it-IT" sz="2400" dirty="0">
                <a:latin typeface="Baskerville Old Face" panose="02020602080505020303" pitchFamily="18" charset="0"/>
              </a:rPr>
              <a:t>, chimico, biologo e medico dell’Università del Nebraska, ha proposto la teoria dell’invecchiamento basata sui radicali liberi, secondo cui con il passare degli anni, questi composti si accumulano nell’organismo e svolgono una potente azione ossidante, dannosa per tutte le nostre cellule. Tale teoria è unanimemente accettata dalla comunità scientifica internazionale. L’azione continua dei radicali liberi si evidenzia soprattutto nel precoce invecchiamento delle cellule.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C6F7EB28-6E18-3F49-8B4A-32B5854DA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316" y="3589650"/>
            <a:ext cx="6797367" cy="3026952"/>
          </a:xfrm>
          <a:prstGeom prst="rect">
            <a:avLst/>
          </a:prstGeom>
        </p:spPr>
      </p:pic>
      <p:pic>
        <p:nvPicPr>
          <p:cNvPr id="5" name="Audio Recording 31 ott 2020, 22:02:51" descr="Audio Recording 31 ott 2020, 22:02:51">
            <a:hlinkClick r:id="" action="ppaction://media"/>
            <a:extLst>
              <a:ext uri="{FF2B5EF4-FFF2-40B4-BE49-F238E27FC236}">
                <a16:creationId xmlns:a16="http://schemas.microsoft.com/office/drawing/2014/main" id="{88ECED6D-A2D1-B144-97B0-33CDF3EBB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0923" y="56044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9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70">
        <p14:reveal/>
      </p:transition>
    </mc:Choice>
    <mc:Fallback xmlns="">
      <p:transition spd="slow" advTm="11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424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DAF6BF-3C25-4AD6-8C95-3543D072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128165"/>
            <a:ext cx="8911687" cy="128089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LE</a:t>
            </a:r>
            <a:r>
              <a:rPr lang="it-IT" dirty="0"/>
              <a:t> </a:t>
            </a:r>
            <a:r>
              <a:rPr lang="it-IT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CAUSE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05E7B81-586F-4997-B2DF-408A1699D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74577" y="404337"/>
            <a:ext cx="6870618" cy="3271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>
                <a:latin typeface="Baskerville Old Face" panose="02020602080505020303" pitchFamily="18" charset="0"/>
              </a:rPr>
              <a:t>Contribuiscono alla formazione dei radicali:</a:t>
            </a:r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E61DFBED-8725-475B-B622-5E9EC95D391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49815041"/>
              </p:ext>
            </p:extLst>
          </p:nvPr>
        </p:nvGraphicFramePr>
        <p:xfrm>
          <a:off x="501030" y="666858"/>
          <a:ext cx="11189937" cy="6337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95A3FAB1-73F2-4504-8A01-24D672FA49BD}"/>
              </a:ext>
            </a:extLst>
          </p:cNvPr>
          <p:cNvSpPr txBox="1"/>
          <p:nvPr/>
        </p:nvSpPr>
        <p:spPr>
          <a:xfrm>
            <a:off x="8297838" y="5581999"/>
            <a:ext cx="3626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Baskerville Old Face" panose="02020602080505020303" pitchFamily="18" charset="0"/>
              </a:rPr>
              <a:t>L’atleta allenato è comunque in grado di fronteggiare la presenza di radicali in maniera nettamente più efficace di un sedentario o di un amatoriale</a:t>
            </a:r>
          </a:p>
        </p:txBody>
      </p:sp>
      <p:pic>
        <p:nvPicPr>
          <p:cNvPr id="3" name="Audio Recording 31 ott 2020, 22:05:42" descr="Audio Recording 31 ott 2020, 22:05:42">
            <a:hlinkClick r:id="" action="ppaction://media"/>
            <a:extLst>
              <a:ext uri="{FF2B5EF4-FFF2-40B4-BE49-F238E27FC236}">
                <a16:creationId xmlns:a16="http://schemas.microsoft.com/office/drawing/2014/main" id="{EEF17EA5-9564-3144-BC6D-4DF8FC6FA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7800" y="57847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1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20">
        <p15:prstTrans prst="fallOver"/>
      </p:transition>
    </mc:Choice>
    <mc:Fallback xmlns="">
      <p:transition spd="slow" advTm="5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5">
            <a:extLst>
              <a:ext uri="{FF2B5EF4-FFF2-40B4-BE49-F238E27FC236}">
                <a16:creationId xmlns:a16="http://schemas.microsoft.com/office/drawing/2014/main" id="{8E3741E7-C880-2547-A308-02D5951112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012755" y="855722"/>
            <a:ext cx="9442350" cy="5488845"/>
          </a:xfrm>
        </p:spPr>
      </p:pic>
      <p:pic>
        <p:nvPicPr>
          <p:cNvPr id="2" name="Audio Recording 31 ott 2020, 22:09:14" descr="Audio Recording 31 ott 2020, 22:09:14">
            <a:hlinkClick r:id="" action="ppaction://media"/>
            <a:extLst>
              <a:ext uri="{FF2B5EF4-FFF2-40B4-BE49-F238E27FC236}">
                <a16:creationId xmlns:a16="http://schemas.microsoft.com/office/drawing/2014/main" id="{ADF55A2A-3E9C-6449-9166-D7D6FECB4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800" y="59381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1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420">
        <p14:flash/>
      </p:transition>
    </mc:Choice>
    <mc:Fallback xmlns="">
      <p:transition spd="slow" advTm="14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EA5325-93A5-4A58-BD8F-B9FCFD208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854" y="344526"/>
            <a:ext cx="8911687" cy="128089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LA DIFESA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239A30-65D7-45B3-B9B1-9A3E48E3D7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8787" y="1191410"/>
            <a:ext cx="10755823" cy="1280890"/>
          </a:xfrm>
        </p:spPr>
        <p:txBody>
          <a:bodyPr>
            <a:noAutofit/>
          </a:bodyPr>
          <a:lstStyle/>
          <a:p>
            <a:pPr algn="just"/>
            <a:r>
              <a:rPr lang="it-IT" sz="2400" dirty="0">
                <a:latin typeface="Baskerville Old Face" panose="02020602080505020303" pitchFamily="18" charset="0"/>
              </a:rPr>
              <a:t>Il nostro organismo è in grado di difendersi dai radicali liberi grazie a un sistema di sostanze antiossidanti naturali (</a:t>
            </a:r>
            <a:r>
              <a:rPr lang="it-IT" sz="2400" dirty="0" err="1">
                <a:latin typeface="Baskerville Old Face" panose="02020602080505020303" pitchFamily="18" charset="0"/>
              </a:rPr>
              <a:t>dismutasi</a:t>
            </a:r>
            <a:r>
              <a:rPr lang="it-IT" sz="2400" dirty="0">
                <a:latin typeface="Baskerville Old Face" panose="02020602080505020303" pitchFamily="18" charset="0"/>
              </a:rPr>
              <a:t>, </a:t>
            </a:r>
            <a:r>
              <a:rPr lang="it-IT" sz="2400" dirty="0" err="1">
                <a:latin typeface="Baskerville Old Face" panose="02020602080505020303" pitchFamily="18" charset="0"/>
              </a:rPr>
              <a:t>catalasi</a:t>
            </a:r>
            <a:r>
              <a:rPr lang="it-IT" sz="2400" dirty="0">
                <a:latin typeface="Baskerville Old Face" panose="02020602080505020303" pitchFamily="18" charset="0"/>
              </a:rPr>
              <a:t>, </a:t>
            </a:r>
            <a:r>
              <a:rPr lang="it-IT" sz="2400" dirty="0" err="1">
                <a:latin typeface="Baskerville Old Face" panose="02020602080505020303" pitchFamily="18" charset="0"/>
              </a:rPr>
              <a:t>glutatioe</a:t>
            </a:r>
            <a:r>
              <a:rPr lang="it-IT" sz="2400" dirty="0">
                <a:latin typeface="Baskerville Old Face" panose="02020602080505020303" pitchFamily="18" charset="0"/>
              </a:rPr>
              <a:t>), che hanno il compito di fornire ai ROS gli elettroni di cui sono privi. Altre sostanze antiossidanti possono essere assunte mediante l’alimentazione. I principali:</a:t>
            </a: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61979265-4AEE-4081-8E15-519F4DD0EC2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10360125"/>
              </p:ext>
            </p:extLst>
          </p:nvPr>
        </p:nvGraphicFramePr>
        <p:xfrm>
          <a:off x="1425841" y="2832476"/>
          <a:ext cx="10078769" cy="2711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CD7E55D8-893C-44CC-A4E5-65211B4FC0DF}"/>
              </a:ext>
            </a:extLst>
          </p:cNvPr>
          <p:cNvSpPr txBox="1"/>
          <p:nvPr/>
        </p:nvSpPr>
        <p:spPr>
          <a:xfrm>
            <a:off x="1087313" y="5681148"/>
            <a:ext cx="10755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Baskerville Old Face" panose="02020602080505020303" pitchFamily="18" charset="0"/>
              </a:rPr>
              <a:t>Per garantirsi un sufficiente apporto giornaliero di antiossidanti, gli esperti consigliano un consumo di almeno 5-6 etti di frutta e verdura fresche</a:t>
            </a:r>
          </a:p>
        </p:txBody>
      </p:sp>
      <p:pic>
        <p:nvPicPr>
          <p:cNvPr id="4" name="Audio Recording 31 ott 2020, 22:12:05" descr="Audio Recording 31 ott 2020, 22:12:05">
            <a:hlinkClick r:id="" action="ppaction://media"/>
            <a:extLst>
              <a:ext uri="{FF2B5EF4-FFF2-40B4-BE49-F238E27FC236}">
                <a16:creationId xmlns:a16="http://schemas.microsoft.com/office/drawing/2014/main" id="{1B89B565-DA18-D046-A96A-26D207370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4500" y="37817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26748"/>
      </p:ext>
    </p:extLst>
  </p:cSld>
  <p:clrMapOvr>
    <a:masterClrMapping/>
  </p:clrMapOvr>
  <p:transition spd="slow" advTm="57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764</TotalTime>
  <Words>1869</Words>
  <Application>Microsoft Office PowerPoint</Application>
  <PresentationFormat>Widescreen</PresentationFormat>
  <Paragraphs>123</Paragraphs>
  <Slides>19</Slides>
  <Notes>1</Notes>
  <HiddenSlides>0</HiddenSlides>
  <MMClips>18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8" baseType="lpstr">
      <vt:lpstr>Arial</vt:lpstr>
      <vt:lpstr>Baskerville</vt:lpstr>
      <vt:lpstr>Baskerville Old Face</vt:lpstr>
      <vt:lpstr>Calibri</vt:lpstr>
      <vt:lpstr>Cambria Math</vt:lpstr>
      <vt:lpstr>Century Gothic</vt:lpstr>
      <vt:lpstr>Wingdings</vt:lpstr>
      <vt:lpstr>Wingdings 3</vt:lpstr>
      <vt:lpstr>Filo</vt:lpstr>
      <vt:lpstr>I RADICALI LIBERI E GLI ANTIOSSIDANTI</vt:lpstr>
      <vt:lpstr>I RADICALI LIBERI</vt:lpstr>
      <vt:lpstr>I RADICALI LIBERI O ROS</vt:lpstr>
      <vt:lpstr>PERICOLOSE REAZIONI A CATENA</vt:lpstr>
      <vt:lpstr>Lo stress ossidativo</vt:lpstr>
      <vt:lpstr>I radicali liberi sono causa dell’invecchiamento?</vt:lpstr>
      <vt:lpstr>LE CAUSE</vt:lpstr>
      <vt:lpstr>Presentazione standard di PowerPoint</vt:lpstr>
      <vt:lpstr>LA DIFESA</vt:lpstr>
      <vt:lpstr>POLIFENOLI</vt:lpstr>
      <vt:lpstr>VITAMINA C (ACIDO ASCORBICO)</vt:lpstr>
      <vt:lpstr>VITAMINA E (O TOCOFEROLO)</vt:lpstr>
      <vt:lpstr>BETACAROTENI E VITAMINA A (O RETINALE)</vt:lpstr>
      <vt:lpstr>SELENIO</vt:lpstr>
      <vt:lpstr>RAME</vt:lpstr>
      <vt:lpstr>ZINCO</vt:lpstr>
      <vt:lpstr>GLUTATIONE</vt:lpstr>
      <vt:lpstr>COENZIMA Q10</vt:lpstr>
      <vt:lpstr>MELATONINA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RADICALI LIBERI E GLI ANTIOSSIDANTI</dc:title>
  <dc:creator>SALDUTTI RINALDO (MPS-05076)</dc:creator>
  <cp:lastModifiedBy>elena scala</cp:lastModifiedBy>
  <cp:revision>79</cp:revision>
  <dcterms:created xsi:type="dcterms:W3CDTF">2020-10-19T16:18:58Z</dcterms:created>
  <dcterms:modified xsi:type="dcterms:W3CDTF">2020-11-08T16:35:03Z</dcterms:modified>
</cp:coreProperties>
</file>