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1" r:id="rId2"/>
    <p:sldId id="256" r:id="rId3"/>
    <p:sldId id="257" r:id="rId4"/>
    <p:sldId id="260" r:id="rId5"/>
    <p:sldId id="259" r:id="rId6"/>
    <p:sldId id="262" r:id="rId7"/>
    <p:sldId id="264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1515"/>
    <a:srgbClr val="B0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F208DB-E4DB-4691-BF3E-BC7843F12B04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F131DA7-9DF4-4EC6-B925-5342F14F40C1}">
      <dgm:prSet phldrT="[Testo]" custT="1"/>
      <dgm:spPr/>
      <dgm:t>
        <a:bodyPr/>
        <a:lstStyle/>
        <a:p>
          <a:pPr algn="ctr"/>
          <a:r>
            <a:rPr lang="it-IT" sz="2800" b="1" i="0" dirty="0"/>
            <a:t>I funghi o miceti sono organismi eucarioti unicellulari o pluricellulari ed Eterotrofi per assorbimento, cioè si inseriscono nel corpo di altri esseri viventi per assorbirne </a:t>
          </a:r>
          <a:r>
            <a:rPr lang="it-IT" sz="2800" b="1" i="0"/>
            <a:t>la linfa.  </a:t>
          </a:r>
          <a:endParaRPr lang="it-IT" sz="2800" b="1" i="0" dirty="0"/>
        </a:p>
      </dgm:t>
    </dgm:pt>
    <dgm:pt modelId="{4A6E7999-F117-4DF5-847A-D675B8D2ABEB}" type="parTrans" cxnId="{54B81E66-EA1F-4453-BC81-ADC5E3FB5703}">
      <dgm:prSet/>
      <dgm:spPr/>
      <dgm:t>
        <a:bodyPr/>
        <a:lstStyle/>
        <a:p>
          <a:endParaRPr lang="it-IT"/>
        </a:p>
      </dgm:t>
    </dgm:pt>
    <dgm:pt modelId="{4F584079-1530-49ED-973B-465F67D58ECE}" type="sibTrans" cxnId="{54B81E66-EA1F-4453-BC81-ADC5E3FB5703}">
      <dgm:prSet/>
      <dgm:spPr>
        <a:solidFill>
          <a:srgbClr val="C000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it-IT"/>
        </a:p>
      </dgm:t>
    </dgm:pt>
    <dgm:pt modelId="{E399BF3F-D320-4C66-A37D-BEDE14EE5162}">
      <dgm:prSet phldrT="[Testo]"/>
      <dgm:spPr/>
      <dgm:t>
        <a:bodyPr/>
        <a:lstStyle/>
        <a:p>
          <a:endParaRPr lang="it-IT" dirty="0"/>
        </a:p>
      </dgm:t>
    </dgm:pt>
    <dgm:pt modelId="{0C92A77C-C8EC-412A-9CE5-697E44A4F49D}" type="parTrans" cxnId="{38A1516F-2715-4F72-9E36-E0AACB455DA4}">
      <dgm:prSet/>
      <dgm:spPr/>
      <dgm:t>
        <a:bodyPr/>
        <a:lstStyle/>
        <a:p>
          <a:endParaRPr lang="it-IT"/>
        </a:p>
      </dgm:t>
    </dgm:pt>
    <dgm:pt modelId="{A9E90EBA-C84C-4DDB-B78F-3959F9358957}" type="sibTrans" cxnId="{38A1516F-2715-4F72-9E36-E0AACB455DA4}">
      <dgm:prSet/>
      <dgm:spPr/>
      <dgm:t>
        <a:bodyPr/>
        <a:lstStyle/>
        <a:p>
          <a:endParaRPr lang="it-IT"/>
        </a:p>
      </dgm:t>
    </dgm:pt>
    <dgm:pt modelId="{1432C337-A1A1-42D2-BA66-208348BB2C1F}">
      <dgm:prSet phldrT="[Testo]"/>
      <dgm:spPr/>
      <dgm:t>
        <a:bodyPr/>
        <a:lstStyle/>
        <a:p>
          <a:endParaRPr lang="it-IT" dirty="0"/>
        </a:p>
      </dgm:t>
    </dgm:pt>
    <dgm:pt modelId="{0608AEFB-6470-4E45-A427-7C4F8B9A0421}" type="parTrans" cxnId="{99AD4666-00E8-4A7E-A0DC-6148D1D0A7AB}">
      <dgm:prSet/>
      <dgm:spPr/>
      <dgm:t>
        <a:bodyPr/>
        <a:lstStyle/>
        <a:p>
          <a:endParaRPr lang="it-IT"/>
        </a:p>
      </dgm:t>
    </dgm:pt>
    <dgm:pt modelId="{64836454-D0DF-42C1-86DF-676E704CFB55}" type="sibTrans" cxnId="{99AD4666-00E8-4A7E-A0DC-6148D1D0A7AB}">
      <dgm:prSet/>
      <dgm:spPr/>
      <dgm:t>
        <a:bodyPr/>
        <a:lstStyle/>
        <a:p>
          <a:endParaRPr lang="it-IT"/>
        </a:p>
      </dgm:t>
    </dgm:pt>
    <dgm:pt modelId="{E131F6AF-5ADB-435D-81C5-C96D095F2723}">
      <dgm:prSet phldrT="[Testo]"/>
      <dgm:spPr/>
      <dgm:t>
        <a:bodyPr/>
        <a:lstStyle/>
        <a:p>
          <a:endParaRPr lang="it-IT" dirty="0"/>
        </a:p>
      </dgm:t>
    </dgm:pt>
    <dgm:pt modelId="{2886A0AC-6E5A-4A1D-9D42-AF25C9E14FDB}" type="parTrans" cxnId="{8F4F96E3-DA57-4002-9801-78699C8D36D7}">
      <dgm:prSet/>
      <dgm:spPr/>
      <dgm:t>
        <a:bodyPr/>
        <a:lstStyle/>
        <a:p>
          <a:endParaRPr lang="it-IT"/>
        </a:p>
      </dgm:t>
    </dgm:pt>
    <dgm:pt modelId="{C3FF7575-FA8B-40F1-8273-7DBFCDC81FDA}" type="sibTrans" cxnId="{8F4F96E3-DA57-4002-9801-78699C8D36D7}">
      <dgm:prSet/>
      <dgm:spPr/>
      <dgm:t>
        <a:bodyPr/>
        <a:lstStyle/>
        <a:p>
          <a:endParaRPr lang="it-IT"/>
        </a:p>
      </dgm:t>
    </dgm:pt>
    <dgm:pt modelId="{A3163F51-B582-4A5D-BD5A-A774EFF54E33}" type="pres">
      <dgm:prSet presAssocID="{63F208DB-E4DB-4691-BF3E-BC7843F12B04}" presName="Name0" presStyleCnt="0">
        <dgm:presLayoutVars>
          <dgm:dir/>
        </dgm:presLayoutVars>
      </dgm:prSet>
      <dgm:spPr/>
      <dgm:t>
        <a:bodyPr/>
        <a:lstStyle/>
        <a:p>
          <a:endParaRPr lang="it-IT"/>
        </a:p>
      </dgm:t>
    </dgm:pt>
    <dgm:pt modelId="{060CC95A-1342-4BB5-BCA2-DEED8B02ABE3}" type="pres">
      <dgm:prSet presAssocID="{4F584079-1530-49ED-973B-465F67D58ECE}" presName="picture_1" presStyleLbl="bgImgPlace1" presStyleIdx="0" presStyleCnt="1"/>
      <dgm:spPr/>
      <dgm:t>
        <a:bodyPr/>
        <a:lstStyle/>
        <a:p>
          <a:endParaRPr lang="it-IT"/>
        </a:p>
      </dgm:t>
    </dgm:pt>
    <dgm:pt modelId="{39AB563D-DBA3-47A6-8263-894A55E47C58}" type="pres">
      <dgm:prSet presAssocID="{2F131DA7-9DF4-4EC6-B925-5342F14F40C1}" presName="text_1" presStyleLbl="node1" presStyleIdx="0" presStyleCnt="0" custScaleY="147727" custLinFactNeighborX="2667" custLinFactNeighborY="-2497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B4E00AB-CAFB-45D7-903D-76FAFD862EDA}" type="pres">
      <dgm:prSet presAssocID="{63F208DB-E4DB-4691-BF3E-BC7843F12B04}" presName="linV" presStyleCnt="0"/>
      <dgm:spPr/>
    </dgm:pt>
    <dgm:pt modelId="{0D12FA16-DE75-43D9-916A-46892D2064BF}" type="pres">
      <dgm:prSet presAssocID="{E399BF3F-D320-4C66-A37D-BEDE14EE5162}" presName="pair" presStyleCnt="0"/>
      <dgm:spPr/>
    </dgm:pt>
    <dgm:pt modelId="{6D3E29A7-BC3E-41F5-9732-88825C7AB6BA}" type="pres">
      <dgm:prSet presAssocID="{E399BF3F-D320-4C66-A37D-BEDE14EE5162}" presName="spaceH" presStyleLbl="node1" presStyleIdx="0" presStyleCnt="0"/>
      <dgm:spPr/>
    </dgm:pt>
    <dgm:pt modelId="{E3BD468B-1F78-4D53-9251-632A0DCF1F93}" type="pres">
      <dgm:prSet presAssocID="{E399BF3F-D320-4C66-A37D-BEDE14EE5162}" presName="desPictures" presStyleLbl="alignImgPlace1" presStyleIdx="0" presStyleCnt="3" custScaleY="98658" custLinFactNeighborX="1158" custLinFactNeighborY="2483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D436341-DC20-482E-AF23-6AE5872C273F}" type="pres">
      <dgm:prSet presAssocID="{E399BF3F-D320-4C66-A37D-BEDE14EE5162}" presName="desTextWrapper" presStyleCnt="0"/>
      <dgm:spPr/>
    </dgm:pt>
    <dgm:pt modelId="{02726305-20BE-4BD2-8BDB-95A770D65BC0}" type="pres">
      <dgm:prSet presAssocID="{E399BF3F-D320-4C66-A37D-BEDE14EE5162}" presName="des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CABA1C8-381F-47C5-9077-4F13DBCB174C}" type="pres">
      <dgm:prSet presAssocID="{A9E90EBA-C84C-4DDB-B78F-3959F9358957}" presName="spaceV" presStyleCnt="0"/>
      <dgm:spPr/>
    </dgm:pt>
    <dgm:pt modelId="{5DA05CB8-05CE-4EC9-915C-C100AC01DB10}" type="pres">
      <dgm:prSet presAssocID="{1432C337-A1A1-42D2-BA66-208348BB2C1F}" presName="pair" presStyleCnt="0"/>
      <dgm:spPr/>
    </dgm:pt>
    <dgm:pt modelId="{3AC38201-B697-472B-B8A5-689DB5F945BD}" type="pres">
      <dgm:prSet presAssocID="{1432C337-A1A1-42D2-BA66-208348BB2C1F}" presName="spaceH" presStyleLbl="node1" presStyleIdx="0" presStyleCnt="0"/>
      <dgm:spPr/>
    </dgm:pt>
    <dgm:pt modelId="{7CACA58F-DC7F-40A1-B3AC-B65882012C71}" type="pres">
      <dgm:prSet presAssocID="{1432C337-A1A1-42D2-BA66-208348BB2C1F}" presName="desPictures" presStyleLbl="alignImgPlace1" presStyleIdx="1" presStyleCnt="3" custLinFactNeighborX="80" custLinFactNeighborY="1816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C626DA5-1B88-4988-A966-FDD8286262AB}" type="pres">
      <dgm:prSet presAssocID="{1432C337-A1A1-42D2-BA66-208348BB2C1F}" presName="desTextWrapper" presStyleCnt="0"/>
      <dgm:spPr/>
    </dgm:pt>
    <dgm:pt modelId="{B8B5A633-6A3A-4D28-83E1-F536B27FF693}" type="pres">
      <dgm:prSet presAssocID="{1432C337-A1A1-42D2-BA66-208348BB2C1F}" presName="des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1A11E0C-CC3E-4576-942C-5CB77FE22D31}" type="pres">
      <dgm:prSet presAssocID="{64836454-D0DF-42C1-86DF-676E704CFB55}" presName="spaceV" presStyleCnt="0"/>
      <dgm:spPr/>
    </dgm:pt>
    <dgm:pt modelId="{AA3811EC-F3F0-4F3D-9B63-3FD89C646CA4}" type="pres">
      <dgm:prSet presAssocID="{E131F6AF-5ADB-435D-81C5-C96D095F2723}" presName="pair" presStyleCnt="0"/>
      <dgm:spPr/>
    </dgm:pt>
    <dgm:pt modelId="{D1E22A35-F520-4A53-8407-D4B4DA00B795}" type="pres">
      <dgm:prSet presAssocID="{E131F6AF-5ADB-435D-81C5-C96D095F2723}" presName="spaceH" presStyleLbl="node1" presStyleIdx="0" presStyleCnt="0"/>
      <dgm:spPr/>
    </dgm:pt>
    <dgm:pt modelId="{8B119292-86AB-4205-8CB3-5774F213D874}" type="pres">
      <dgm:prSet presAssocID="{E131F6AF-5ADB-435D-81C5-C96D095F2723}" presName="desPictures" presStyleLbl="alignImgPlace1" presStyleIdx="2" presStyleCnt="3" custLinFactNeighborX="1158" custLinFactNeighborY="1973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764972F-C58A-4C58-AE81-C7666B28177C}" type="pres">
      <dgm:prSet presAssocID="{E131F6AF-5ADB-435D-81C5-C96D095F2723}" presName="desTextWrapper" presStyleCnt="0"/>
      <dgm:spPr/>
    </dgm:pt>
    <dgm:pt modelId="{71D42849-20AD-4BB9-B713-E55CFF24FF1D}" type="pres">
      <dgm:prSet presAssocID="{E131F6AF-5ADB-435D-81C5-C96D095F2723}" presName="des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204B21D-CDA1-4A0A-831F-8FC5760044DC}" type="pres">
      <dgm:prSet presAssocID="{63F208DB-E4DB-4691-BF3E-BC7843F12B04}" presName="maxNode" presStyleCnt="0"/>
      <dgm:spPr/>
    </dgm:pt>
    <dgm:pt modelId="{5AA58AEF-33DF-4D14-A82A-A2F8F6357846}" type="pres">
      <dgm:prSet presAssocID="{63F208DB-E4DB-4691-BF3E-BC7843F12B04}" presName="Name33" presStyleCnt="0"/>
      <dgm:spPr/>
    </dgm:pt>
  </dgm:ptLst>
  <dgm:cxnLst>
    <dgm:cxn modelId="{BD13E0D1-6DAB-48EF-8DC7-CE3CF318876F}" type="presOf" srcId="{E399BF3F-D320-4C66-A37D-BEDE14EE5162}" destId="{02726305-20BE-4BD2-8BDB-95A770D65BC0}" srcOrd="0" destOrd="0" presId="urn:microsoft.com/office/officeart/2008/layout/AccentedPicture"/>
    <dgm:cxn modelId="{8F4F96E3-DA57-4002-9801-78699C8D36D7}" srcId="{63F208DB-E4DB-4691-BF3E-BC7843F12B04}" destId="{E131F6AF-5ADB-435D-81C5-C96D095F2723}" srcOrd="3" destOrd="0" parTransId="{2886A0AC-6E5A-4A1D-9D42-AF25C9E14FDB}" sibTransId="{C3FF7575-FA8B-40F1-8273-7DBFCDC81FDA}"/>
    <dgm:cxn modelId="{7A3B207D-83F4-4C93-8CC1-50E00BE8D950}" type="presOf" srcId="{63F208DB-E4DB-4691-BF3E-BC7843F12B04}" destId="{A3163F51-B582-4A5D-BD5A-A774EFF54E33}" srcOrd="0" destOrd="0" presId="urn:microsoft.com/office/officeart/2008/layout/AccentedPicture"/>
    <dgm:cxn modelId="{38A1516F-2715-4F72-9E36-E0AACB455DA4}" srcId="{63F208DB-E4DB-4691-BF3E-BC7843F12B04}" destId="{E399BF3F-D320-4C66-A37D-BEDE14EE5162}" srcOrd="1" destOrd="0" parTransId="{0C92A77C-C8EC-412A-9CE5-697E44A4F49D}" sibTransId="{A9E90EBA-C84C-4DDB-B78F-3959F9358957}"/>
    <dgm:cxn modelId="{8470D66B-19EF-45D1-8631-CEF836EBE543}" type="presOf" srcId="{4F584079-1530-49ED-973B-465F67D58ECE}" destId="{060CC95A-1342-4BB5-BCA2-DEED8B02ABE3}" srcOrd="0" destOrd="0" presId="urn:microsoft.com/office/officeart/2008/layout/AccentedPicture"/>
    <dgm:cxn modelId="{54B81E66-EA1F-4453-BC81-ADC5E3FB5703}" srcId="{63F208DB-E4DB-4691-BF3E-BC7843F12B04}" destId="{2F131DA7-9DF4-4EC6-B925-5342F14F40C1}" srcOrd="0" destOrd="0" parTransId="{4A6E7999-F117-4DF5-847A-D675B8D2ABEB}" sibTransId="{4F584079-1530-49ED-973B-465F67D58ECE}"/>
    <dgm:cxn modelId="{E3646969-D711-4914-B54F-6DFEFFD01DAC}" type="presOf" srcId="{2F131DA7-9DF4-4EC6-B925-5342F14F40C1}" destId="{39AB563D-DBA3-47A6-8263-894A55E47C58}" srcOrd="0" destOrd="0" presId="urn:microsoft.com/office/officeart/2008/layout/AccentedPicture"/>
    <dgm:cxn modelId="{E74A760C-33C4-4C58-BE39-7719DFF86C97}" type="presOf" srcId="{E131F6AF-5ADB-435D-81C5-C96D095F2723}" destId="{71D42849-20AD-4BB9-B713-E55CFF24FF1D}" srcOrd="0" destOrd="0" presId="urn:microsoft.com/office/officeart/2008/layout/AccentedPicture"/>
    <dgm:cxn modelId="{10373E94-A39A-422F-BAC7-5F55CDF99B4E}" type="presOf" srcId="{1432C337-A1A1-42D2-BA66-208348BB2C1F}" destId="{B8B5A633-6A3A-4D28-83E1-F536B27FF693}" srcOrd="0" destOrd="0" presId="urn:microsoft.com/office/officeart/2008/layout/AccentedPicture"/>
    <dgm:cxn modelId="{99AD4666-00E8-4A7E-A0DC-6148D1D0A7AB}" srcId="{63F208DB-E4DB-4691-BF3E-BC7843F12B04}" destId="{1432C337-A1A1-42D2-BA66-208348BB2C1F}" srcOrd="2" destOrd="0" parTransId="{0608AEFB-6470-4E45-A427-7C4F8B9A0421}" sibTransId="{64836454-D0DF-42C1-86DF-676E704CFB55}"/>
    <dgm:cxn modelId="{CD3B41D5-4B22-45C4-B65D-60C6F3DB180A}" type="presParOf" srcId="{A3163F51-B582-4A5D-BD5A-A774EFF54E33}" destId="{060CC95A-1342-4BB5-BCA2-DEED8B02ABE3}" srcOrd="0" destOrd="0" presId="urn:microsoft.com/office/officeart/2008/layout/AccentedPicture"/>
    <dgm:cxn modelId="{F0119C0E-7DBE-45B0-865E-BC2A650A54D6}" type="presParOf" srcId="{A3163F51-B582-4A5D-BD5A-A774EFF54E33}" destId="{39AB563D-DBA3-47A6-8263-894A55E47C58}" srcOrd="1" destOrd="0" presId="urn:microsoft.com/office/officeart/2008/layout/AccentedPicture"/>
    <dgm:cxn modelId="{055BF3A8-7CBE-44B1-BE2B-45A601F8A0A3}" type="presParOf" srcId="{A3163F51-B582-4A5D-BD5A-A774EFF54E33}" destId="{CB4E00AB-CAFB-45D7-903D-76FAFD862EDA}" srcOrd="2" destOrd="0" presId="urn:microsoft.com/office/officeart/2008/layout/AccentedPicture"/>
    <dgm:cxn modelId="{4ED648F7-8F58-48AC-99B8-10E10605757F}" type="presParOf" srcId="{CB4E00AB-CAFB-45D7-903D-76FAFD862EDA}" destId="{0D12FA16-DE75-43D9-916A-46892D2064BF}" srcOrd="0" destOrd="0" presId="urn:microsoft.com/office/officeart/2008/layout/AccentedPicture"/>
    <dgm:cxn modelId="{9792CD1D-5DC2-41E7-B592-230996E9D0E5}" type="presParOf" srcId="{0D12FA16-DE75-43D9-916A-46892D2064BF}" destId="{6D3E29A7-BC3E-41F5-9732-88825C7AB6BA}" srcOrd="0" destOrd="0" presId="urn:microsoft.com/office/officeart/2008/layout/AccentedPicture"/>
    <dgm:cxn modelId="{0D6CE9C7-679B-49FF-9256-1176D4A3645A}" type="presParOf" srcId="{0D12FA16-DE75-43D9-916A-46892D2064BF}" destId="{E3BD468B-1F78-4D53-9251-632A0DCF1F93}" srcOrd="1" destOrd="0" presId="urn:microsoft.com/office/officeart/2008/layout/AccentedPicture"/>
    <dgm:cxn modelId="{51C082AB-4023-4C65-B4C6-68A8E2F7769C}" type="presParOf" srcId="{0D12FA16-DE75-43D9-916A-46892D2064BF}" destId="{0D436341-DC20-482E-AF23-6AE5872C273F}" srcOrd="2" destOrd="0" presId="urn:microsoft.com/office/officeart/2008/layout/AccentedPicture"/>
    <dgm:cxn modelId="{DEFC7805-4514-4A9D-9BBD-307D569238B1}" type="presParOf" srcId="{0D436341-DC20-482E-AF23-6AE5872C273F}" destId="{02726305-20BE-4BD2-8BDB-95A770D65BC0}" srcOrd="0" destOrd="0" presId="urn:microsoft.com/office/officeart/2008/layout/AccentedPicture"/>
    <dgm:cxn modelId="{C331DC7C-BC72-4DEA-A013-8F9742569ACC}" type="presParOf" srcId="{CB4E00AB-CAFB-45D7-903D-76FAFD862EDA}" destId="{5CABA1C8-381F-47C5-9077-4F13DBCB174C}" srcOrd="1" destOrd="0" presId="urn:microsoft.com/office/officeart/2008/layout/AccentedPicture"/>
    <dgm:cxn modelId="{DB4558F4-258A-4D87-96D1-343EA3B21B68}" type="presParOf" srcId="{CB4E00AB-CAFB-45D7-903D-76FAFD862EDA}" destId="{5DA05CB8-05CE-4EC9-915C-C100AC01DB10}" srcOrd="2" destOrd="0" presId="urn:microsoft.com/office/officeart/2008/layout/AccentedPicture"/>
    <dgm:cxn modelId="{0A2D7090-8990-497C-94EE-A9487CAAE7A2}" type="presParOf" srcId="{5DA05CB8-05CE-4EC9-915C-C100AC01DB10}" destId="{3AC38201-B697-472B-B8A5-689DB5F945BD}" srcOrd="0" destOrd="0" presId="urn:microsoft.com/office/officeart/2008/layout/AccentedPicture"/>
    <dgm:cxn modelId="{1DDAC4F0-FA62-4249-B8E3-5CF8E5CD452D}" type="presParOf" srcId="{5DA05CB8-05CE-4EC9-915C-C100AC01DB10}" destId="{7CACA58F-DC7F-40A1-B3AC-B65882012C71}" srcOrd="1" destOrd="0" presId="urn:microsoft.com/office/officeart/2008/layout/AccentedPicture"/>
    <dgm:cxn modelId="{6F1139DA-A1B7-4710-BEFD-7D59A305D934}" type="presParOf" srcId="{5DA05CB8-05CE-4EC9-915C-C100AC01DB10}" destId="{7C626DA5-1B88-4988-A966-FDD8286262AB}" srcOrd="2" destOrd="0" presId="urn:microsoft.com/office/officeart/2008/layout/AccentedPicture"/>
    <dgm:cxn modelId="{169B7F04-777C-4C4E-9F91-CEEFEACA0A59}" type="presParOf" srcId="{7C626DA5-1B88-4988-A966-FDD8286262AB}" destId="{B8B5A633-6A3A-4D28-83E1-F536B27FF693}" srcOrd="0" destOrd="0" presId="urn:microsoft.com/office/officeart/2008/layout/AccentedPicture"/>
    <dgm:cxn modelId="{2A51318C-8703-4701-98FF-14FEDB51C46F}" type="presParOf" srcId="{CB4E00AB-CAFB-45D7-903D-76FAFD862EDA}" destId="{91A11E0C-CC3E-4576-942C-5CB77FE22D31}" srcOrd="3" destOrd="0" presId="urn:microsoft.com/office/officeart/2008/layout/AccentedPicture"/>
    <dgm:cxn modelId="{C7D424EF-EF97-4DB9-87EE-676FA28AC8D7}" type="presParOf" srcId="{CB4E00AB-CAFB-45D7-903D-76FAFD862EDA}" destId="{AA3811EC-F3F0-4F3D-9B63-3FD89C646CA4}" srcOrd="4" destOrd="0" presId="urn:microsoft.com/office/officeart/2008/layout/AccentedPicture"/>
    <dgm:cxn modelId="{A7C1C4C9-510D-493F-81DF-9DB2D9F2C9C3}" type="presParOf" srcId="{AA3811EC-F3F0-4F3D-9B63-3FD89C646CA4}" destId="{D1E22A35-F520-4A53-8407-D4B4DA00B795}" srcOrd="0" destOrd="0" presId="urn:microsoft.com/office/officeart/2008/layout/AccentedPicture"/>
    <dgm:cxn modelId="{11A23522-59B0-4279-A20B-05190CC2951A}" type="presParOf" srcId="{AA3811EC-F3F0-4F3D-9B63-3FD89C646CA4}" destId="{8B119292-86AB-4205-8CB3-5774F213D874}" srcOrd="1" destOrd="0" presId="urn:microsoft.com/office/officeart/2008/layout/AccentedPicture"/>
    <dgm:cxn modelId="{78C68B61-7856-475A-A7AE-464231F6A5F0}" type="presParOf" srcId="{AA3811EC-F3F0-4F3D-9B63-3FD89C646CA4}" destId="{4764972F-C58A-4C58-AE81-C7666B28177C}" srcOrd="2" destOrd="0" presId="urn:microsoft.com/office/officeart/2008/layout/AccentedPicture"/>
    <dgm:cxn modelId="{DF32AEF5-70CA-4E3B-8099-364DBCD2DCB5}" type="presParOf" srcId="{4764972F-C58A-4C58-AE81-C7666B28177C}" destId="{71D42849-20AD-4BB9-B713-E55CFF24FF1D}" srcOrd="0" destOrd="0" presId="urn:microsoft.com/office/officeart/2008/layout/AccentedPicture"/>
    <dgm:cxn modelId="{329A6533-EDCC-4619-AE7D-CF7D35E90165}" type="presParOf" srcId="{A3163F51-B582-4A5D-BD5A-A774EFF54E33}" destId="{6204B21D-CDA1-4A0A-831F-8FC5760044DC}" srcOrd="3" destOrd="0" presId="urn:microsoft.com/office/officeart/2008/layout/AccentedPicture"/>
    <dgm:cxn modelId="{C045B752-AF0F-46B7-9C81-90B3581A97D3}" type="presParOf" srcId="{6204B21D-CDA1-4A0A-831F-8FC5760044DC}" destId="{5AA58AEF-33DF-4D14-A82A-A2F8F6357846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571673-AB15-47B7-892C-131D26F8A38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E48717F-7B3B-4B10-8BBC-4E77F3F74928}">
      <dgm:prSet phldrT="[Tes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 dirty="0"/>
        </a:p>
      </dgm:t>
    </dgm:pt>
    <dgm:pt modelId="{C21A0EBF-9208-4A0B-84F5-4D30B37E44AB}" type="parTrans" cxnId="{6A0806C5-FB30-4E73-85A7-E9046F3B536E}">
      <dgm:prSet/>
      <dgm:spPr/>
      <dgm:t>
        <a:bodyPr/>
        <a:lstStyle/>
        <a:p>
          <a:endParaRPr lang="it-IT"/>
        </a:p>
      </dgm:t>
    </dgm:pt>
    <dgm:pt modelId="{A211AA02-9821-494E-BBC0-17F7CEEDB594}" type="sibTrans" cxnId="{6A0806C5-FB30-4E73-85A7-E9046F3B536E}">
      <dgm:prSet/>
      <dgm:spPr/>
      <dgm:t>
        <a:bodyPr/>
        <a:lstStyle/>
        <a:p>
          <a:endParaRPr lang="it-IT"/>
        </a:p>
      </dgm:t>
    </dgm:pt>
    <dgm:pt modelId="{1BF3389B-7481-474C-AF36-A32CD8766BFA}">
      <dgm:prSet phldrT="[Testo]" custT="1"/>
      <dgm:spPr>
        <a:solidFill>
          <a:srgbClr val="C00000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it-IT" sz="6000" dirty="0"/>
        </a:p>
      </dgm:t>
    </dgm:pt>
    <dgm:pt modelId="{C0B4F4E2-339C-4B6A-8C26-637E5DF17050}" type="parTrans" cxnId="{DC2DF180-5D2F-4A3D-8487-8959B54A81CD}">
      <dgm:prSet/>
      <dgm:spPr/>
      <dgm:t>
        <a:bodyPr/>
        <a:lstStyle/>
        <a:p>
          <a:endParaRPr lang="it-IT"/>
        </a:p>
      </dgm:t>
    </dgm:pt>
    <dgm:pt modelId="{61AD58D9-BAD4-4800-9633-8C8769ECFD48}" type="sibTrans" cxnId="{DC2DF180-5D2F-4A3D-8487-8959B54A81CD}">
      <dgm:prSet/>
      <dgm:spPr/>
      <dgm:t>
        <a:bodyPr/>
        <a:lstStyle/>
        <a:p>
          <a:endParaRPr lang="it-IT"/>
        </a:p>
      </dgm:t>
    </dgm:pt>
    <dgm:pt modelId="{4B894F64-7FEC-4D38-B950-09C62C9F14B0}" type="pres">
      <dgm:prSet presAssocID="{76571673-AB15-47B7-892C-131D26F8A38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66E7E27C-FB61-4BA9-9B12-8A049A67BA22}" type="pres">
      <dgm:prSet presAssocID="{5E48717F-7B3B-4B10-8BBC-4E77F3F74928}" presName="linNode" presStyleCnt="0"/>
      <dgm:spPr/>
    </dgm:pt>
    <dgm:pt modelId="{CD1A6485-C32E-47C7-B203-6DAD72B22733}" type="pres">
      <dgm:prSet presAssocID="{5E48717F-7B3B-4B10-8BBC-4E77F3F74928}" presName="parentShp" presStyleLbl="node1" presStyleIdx="0" presStyleCnt="1" custScaleX="74638" custLinFactNeighborX="-9205" custLinFactNeighborY="-94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6A84324-7C23-4545-8816-67BF6B461AB1}" type="pres">
      <dgm:prSet presAssocID="{5E48717F-7B3B-4B10-8BBC-4E77F3F74928}" presName="childShp" presStyleLbl="bgAccFollowNode1" presStyleIdx="0" presStyleCnt="1" custScaleX="116500" custScaleY="91150" custLinFactNeighborX="-230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A0806C5-FB30-4E73-85A7-E9046F3B536E}" srcId="{76571673-AB15-47B7-892C-131D26F8A384}" destId="{5E48717F-7B3B-4B10-8BBC-4E77F3F74928}" srcOrd="0" destOrd="0" parTransId="{C21A0EBF-9208-4A0B-84F5-4D30B37E44AB}" sibTransId="{A211AA02-9821-494E-BBC0-17F7CEEDB594}"/>
    <dgm:cxn modelId="{7C785169-5A3C-42BE-BE8A-16F64987BEA6}" type="presOf" srcId="{5E48717F-7B3B-4B10-8BBC-4E77F3F74928}" destId="{CD1A6485-C32E-47C7-B203-6DAD72B22733}" srcOrd="0" destOrd="0" presId="urn:microsoft.com/office/officeart/2005/8/layout/vList6"/>
    <dgm:cxn modelId="{DC2DF180-5D2F-4A3D-8487-8959B54A81CD}" srcId="{5E48717F-7B3B-4B10-8BBC-4E77F3F74928}" destId="{1BF3389B-7481-474C-AF36-A32CD8766BFA}" srcOrd="0" destOrd="0" parTransId="{C0B4F4E2-339C-4B6A-8C26-637E5DF17050}" sibTransId="{61AD58D9-BAD4-4800-9633-8C8769ECFD48}"/>
    <dgm:cxn modelId="{F8314A0F-A068-44C9-AB5F-76CF0509906C}" type="presOf" srcId="{76571673-AB15-47B7-892C-131D26F8A384}" destId="{4B894F64-7FEC-4D38-B950-09C62C9F14B0}" srcOrd="0" destOrd="0" presId="urn:microsoft.com/office/officeart/2005/8/layout/vList6"/>
    <dgm:cxn modelId="{07EEF54C-D654-4CAA-B0B1-9CC0B9A1664B}" type="presOf" srcId="{1BF3389B-7481-474C-AF36-A32CD8766BFA}" destId="{E6A84324-7C23-4545-8816-67BF6B461AB1}" srcOrd="0" destOrd="0" presId="urn:microsoft.com/office/officeart/2005/8/layout/vList6"/>
    <dgm:cxn modelId="{BF263FE0-5AA8-4F4D-BBFB-CF3A3C6087E4}" type="presParOf" srcId="{4B894F64-7FEC-4D38-B950-09C62C9F14B0}" destId="{66E7E27C-FB61-4BA9-9B12-8A049A67BA22}" srcOrd="0" destOrd="0" presId="urn:microsoft.com/office/officeart/2005/8/layout/vList6"/>
    <dgm:cxn modelId="{76AD0D3E-34EE-429E-B504-FF9D057862DC}" type="presParOf" srcId="{66E7E27C-FB61-4BA9-9B12-8A049A67BA22}" destId="{CD1A6485-C32E-47C7-B203-6DAD72B22733}" srcOrd="0" destOrd="0" presId="urn:microsoft.com/office/officeart/2005/8/layout/vList6"/>
    <dgm:cxn modelId="{31536853-4D76-45AA-B04F-BB66B9E65756}" type="presParOf" srcId="{66E7E27C-FB61-4BA9-9B12-8A049A67BA22}" destId="{E6A84324-7C23-4545-8816-67BF6B461AB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991DCE-F490-4AAF-A6F4-6F01F1714AC3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0DBCC73-C52D-4FBC-AF06-620E39AABACE}">
      <dgm:prSet phldrT="[Tes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 dirty="0"/>
        </a:p>
      </dgm:t>
    </dgm:pt>
    <dgm:pt modelId="{022F8737-9A49-431C-8D4E-B25C1380F674}" type="parTrans" cxnId="{0036CB67-A967-4A3D-BFB2-BB6D1E898B33}">
      <dgm:prSet/>
      <dgm:spPr/>
      <dgm:t>
        <a:bodyPr/>
        <a:lstStyle/>
        <a:p>
          <a:endParaRPr lang="it-IT"/>
        </a:p>
      </dgm:t>
    </dgm:pt>
    <dgm:pt modelId="{3CB4FAE9-2F60-4D18-9F0A-3C23126186B9}" type="sibTrans" cxnId="{0036CB67-A967-4A3D-BFB2-BB6D1E898B33}">
      <dgm:prSet/>
      <dgm:spPr/>
      <dgm:t>
        <a:bodyPr/>
        <a:lstStyle/>
        <a:p>
          <a:endParaRPr lang="it-IT"/>
        </a:p>
      </dgm:t>
    </dgm:pt>
    <dgm:pt modelId="{5D13EF5C-8760-48F7-B4BC-6883EAD999E3}">
      <dgm:prSet phldrT="[Testo]" custT="1"/>
      <dgm:spPr>
        <a:solidFill>
          <a:srgbClr val="C00000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it-IT" sz="6000" dirty="0"/>
        </a:p>
      </dgm:t>
    </dgm:pt>
    <dgm:pt modelId="{12175A5A-15E9-45CA-BB69-12287898D835}" type="parTrans" cxnId="{FE5849A1-4C9D-446D-B053-8A04BAFBD724}">
      <dgm:prSet/>
      <dgm:spPr/>
      <dgm:t>
        <a:bodyPr/>
        <a:lstStyle/>
        <a:p>
          <a:endParaRPr lang="it-IT"/>
        </a:p>
      </dgm:t>
    </dgm:pt>
    <dgm:pt modelId="{BD35A0B3-6267-47D4-930D-A86178F23E51}" type="sibTrans" cxnId="{FE5849A1-4C9D-446D-B053-8A04BAFBD724}">
      <dgm:prSet/>
      <dgm:spPr/>
      <dgm:t>
        <a:bodyPr/>
        <a:lstStyle/>
        <a:p>
          <a:endParaRPr lang="it-IT"/>
        </a:p>
      </dgm:t>
    </dgm:pt>
    <dgm:pt modelId="{D3D86D84-96AD-4E3B-A9F5-23D9DC982264}" type="pres">
      <dgm:prSet presAssocID="{8B991DCE-F490-4AAF-A6F4-6F01F1714AC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E2F5246D-4F29-44E5-B577-044AA27DAF14}" type="pres">
      <dgm:prSet presAssocID="{D0DBCC73-C52D-4FBC-AF06-620E39AABACE}" presName="linNode" presStyleCnt="0"/>
      <dgm:spPr/>
    </dgm:pt>
    <dgm:pt modelId="{23FC6DA6-E09F-457F-845B-10D57D3392EC}" type="pres">
      <dgm:prSet presAssocID="{D0DBCC73-C52D-4FBC-AF06-620E39AABACE}" presName="parentShp" presStyleLbl="node1" presStyleIdx="0" presStyleCnt="1" custScaleX="75505" custLinFactNeighborX="-532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477EACA-B4B2-41F4-A9C9-DC5560F49FFA}" type="pres">
      <dgm:prSet presAssocID="{D0DBCC73-C52D-4FBC-AF06-620E39AABACE}" presName="childShp" presStyleLbl="bgAccFollowNode1" presStyleIdx="0" presStyleCnt="1" custScaleX="114607" custScaleY="91745" custLinFactNeighborX="-1101" custLinFactNeighborY="272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4F0D1B3-A0AB-4FEB-9CD6-CAE5481FBC46}" type="presOf" srcId="{8B991DCE-F490-4AAF-A6F4-6F01F1714AC3}" destId="{D3D86D84-96AD-4E3B-A9F5-23D9DC982264}" srcOrd="0" destOrd="0" presId="urn:microsoft.com/office/officeart/2005/8/layout/vList6"/>
    <dgm:cxn modelId="{0036CB67-A967-4A3D-BFB2-BB6D1E898B33}" srcId="{8B991DCE-F490-4AAF-A6F4-6F01F1714AC3}" destId="{D0DBCC73-C52D-4FBC-AF06-620E39AABACE}" srcOrd="0" destOrd="0" parTransId="{022F8737-9A49-431C-8D4E-B25C1380F674}" sibTransId="{3CB4FAE9-2F60-4D18-9F0A-3C23126186B9}"/>
    <dgm:cxn modelId="{FE5849A1-4C9D-446D-B053-8A04BAFBD724}" srcId="{D0DBCC73-C52D-4FBC-AF06-620E39AABACE}" destId="{5D13EF5C-8760-48F7-B4BC-6883EAD999E3}" srcOrd="0" destOrd="0" parTransId="{12175A5A-15E9-45CA-BB69-12287898D835}" sibTransId="{BD35A0B3-6267-47D4-930D-A86178F23E51}"/>
    <dgm:cxn modelId="{664CB21E-EC6A-4EBC-82B3-8F998588E0C5}" type="presOf" srcId="{5D13EF5C-8760-48F7-B4BC-6883EAD999E3}" destId="{9477EACA-B4B2-41F4-A9C9-DC5560F49FFA}" srcOrd="0" destOrd="0" presId="urn:microsoft.com/office/officeart/2005/8/layout/vList6"/>
    <dgm:cxn modelId="{D5DFD97B-C48C-4D3B-829F-A4C4951095B7}" type="presOf" srcId="{D0DBCC73-C52D-4FBC-AF06-620E39AABACE}" destId="{23FC6DA6-E09F-457F-845B-10D57D3392EC}" srcOrd="0" destOrd="0" presId="urn:microsoft.com/office/officeart/2005/8/layout/vList6"/>
    <dgm:cxn modelId="{9341968A-CDFE-49DE-838D-DA039730C73C}" type="presParOf" srcId="{D3D86D84-96AD-4E3B-A9F5-23D9DC982264}" destId="{E2F5246D-4F29-44E5-B577-044AA27DAF14}" srcOrd="0" destOrd="0" presId="urn:microsoft.com/office/officeart/2005/8/layout/vList6"/>
    <dgm:cxn modelId="{A8BC1520-3892-431D-8650-940A8AE32E98}" type="presParOf" srcId="{E2F5246D-4F29-44E5-B577-044AA27DAF14}" destId="{23FC6DA6-E09F-457F-845B-10D57D3392EC}" srcOrd="0" destOrd="0" presId="urn:microsoft.com/office/officeart/2005/8/layout/vList6"/>
    <dgm:cxn modelId="{9D7080D6-E755-4BA9-B297-ABAE1C7D0543}" type="presParOf" srcId="{E2F5246D-4F29-44E5-B577-044AA27DAF14}" destId="{9477EACA-B4B2-41F4-A9C9-DC5560F49FF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592138-DB8D-4ED5-9D94-EAE7402DB18F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DE28B79-5D36-4BE4-AD9D-7B8B994CE93E}">
      <dgm:prSet phldrT="[Tes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 dirty="0"/>
        </a:p>
      </dgm:t>
    </dgm:pt>
    <dgm:pt modelId="{B53861AA-A043-48BD-B8FD-0AD67B74E2F9}" type="parTrans" cxnId="{BB24BD45-DFA5-4081-BA70-3871EDECD350}">
      <dgm:prSet/>
      <dgm:spPr/>
      <dgm:t>
        <a:bodyPr/>
        <a:lstStyle/>
        <a:p>
          <a:endParaRPr lang="it-IT"/>
        </a:p>
      </dgm:t>
    </dgm:pt>
    <dgm:pt modelId="{EE680C13-A141-4867-91DE-30D8E64EE38E}" type="sibTrans" cxnId="{BB24BD45-DFA5-4081-BA70-3871EDECD350}">
      <dgm:prSet/>
      <dgm:spPr/>
      <dgm:t>
        <a:bodyPr/>
        <a:lstStyle/>
        <a:p>
          <a:endParaRPr lang="it-IT"/>
        </a:p>
      </dgm:t>
    </dgm:pt>
    <dgm:pt modelId="{BAC4D7FF-7165-4FED-BC86-08DE50956CAF}">
      <dgm:prSet phldrT="[Testo]" custT="1"/>
      <dgm:spPr>
        <a:solidFill>
          <a:srgbClr val="C00000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it-IT" sz="6000" dirty="0">
            <a:solidFill>
              <a:schemeClr val="tx1"/>
            </a:solidFill>
          </a:endParaRPr>
        </a:p>
      </dgm:t>
    </dgm:pt>
    <dgm:pt modelId="{2187321F-F5CE-4AB7-95B1-2E09B207A345}" type="parTrans" cxnId="{05F8DE48-CAC0-4765-AF1C-937DB78A0706}">
      <dgm:prSet/>
      <dgm:spPr/>
      <dgm:t>
        <a:bodyPr/>
        <a:lstStyle/>
        <a:p>
          <a:endParaRPr lang="it-IT"/>
        </a:p>
      </dgm:t>
    </dgm:pt>
    <dgm:pt modelId="{A22E117B-31FF-4469-870B-4F3DEC2AEE87}" type="sibTrans" cxnId="{05F8DE48-CAC0-4765-AF1C-937DB78A0706}">
      <dgm:prSet/>
      <dgm:spPr/>
      <dgm:t>
        <a:bodyPr/>
        <a:lstStyle/>
        <a:p>
          <a:endParaRPr lang="it-IT"/>
        </a:p>
      </dgm:t>
    </dgm:pt>
    <dgm:pt modelId="{245A26EA-EF70-418C-84AC-5334228E1389}" type="pres">
      <dgm:prSet presAssocID="{29592138-DB8D-4ED5-9D94-EAE7402DB18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6B700EFB-F6CD-429D-95A3-691F4BFBA3F9}" type="pres">
      <dgm:prSet presAssocID="{ADE28B79-5D36-4BE4-AD9D-7B8B994CE93E}" presName="linNode" presStyleCnt="0"/>
      <dgm:spPr/>
    </dgm:pt>
    <dgm:pt modelId="{C569FE8F-44B5-42DB-8E4C-01BEC92A19A0}" type="pres">
      <dgm:prSet presAssocID="{ADE28B79-5D36-4BE4-AD9D-7B8B994CE93E}" presName="parentShp" presStyleLbl="node1" presStyleIdx="0" presStyleCnt="1" custScaleX="72703" custScaleY="87196" custLinFactNeighborX="-992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13105DE-EFA4-4AEE-8FF2-D96DB1C430A6}" type="pres">
      <dgm:prSet presAssocID="{ADE28B79-5D36-4BE4-AD9D-7B8B994CE93E}" presName="childShp" presStyleLbl="bgAccFollowNode1" presStyleIdx="0" presStyleCnt="1" custScaleX="108763" custScaleY="77356" custLinFactNeighborX="-9467" custLinFactNeighborY="15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235A1EB-F012-4A45-9743-1E7DC1740662}" type="presOf" srcId="{BAC4D7FF-7165-4FED-BC86-08DE50956CAF}" destId="{C13105DE-EFA4-4AEE-8FF2-D96DB1C430A6}" srcOrd="0" destOrd="0" presId="urn:microsoft.com/office/officeart/2005/8/layout/vList6"/>
    <dgm:cxn modelId="{D2240F67-78A1-40C8-B65D-047B74D6A163}" type="presOf" srcId="{ADE28B79-5D36-4BE4-AD9D-7B8B994CE93E}" destId="{C569FE8F-44B5-42DB-8E4C-01BEC92A19A0}" srcOrd="0" destOrd="0" presId="urn:microsoft.com/office/officeart/2005/8/layout/vList6"/>
    <dgm:cxn modelId="{59EC459A-F0B8-40B5-BADF-E8994FE18677}" type="presOf" srcId="{29592138-DB8D-4ED5-9D94-EAE7402DB18F}" destId="{245A26EA-EF70-418C-84AC-5334228E1389}" srcOrd="0" destOrd="0" presId="urn:microsoft.com/office/officeart/2005/8/layout/vList6"/>
    <dgm:cxn modelId="{05F8DE48-CAC0-4765-AF1C-937DB78A0706}" srcId="{ADE28B79-5D36-4BE4-AD9D-7B8B994CE93E}" destId="{BAC4D7FF-7165-4FED-BC86-08DE50956CAF}" srcOrd="0" destOrd="0" parTransId="{2187321F-F5CE-4AB7-95B1-2E09B207A345}" sibTransId="{A22E117B-31FF-4469-870B-4F3DEC2AEE87}"/>
    <dgm:cxn modelId="{BB24BD45-DFA5-4081-BA70-3871EDECD350}" srcId="{29592138-DB8D-4ED5-9D94-EAE7402DB18F}" destId="{ADE28B79-5D36-4BE4-AD9D-7B8B994CE93E}" srcOrd="0" destOrd="0" parTransId="{B53861AA-A043-48BD-B8FD-0AD67B74E2F9}" sibTransId="{EE680C13-A141-4867-91DE-30D8E64EE38E}"/>
    <dgm:cxn modelId="{64ED751C-7A69-4F0B-AAA7-009240DC085D}" type="presParOf" srcId="{245A26EA-EF70-418C-84AC-5334228E1389}" destId="{6B700EFB-F6CD-429D-95A3-691F4BFBA3F9}" srcOrd="0" destOrd="0" presId="urn:microsoft.com/office/officeart/2005/8/layout/vList6"/>
    <dgm:cxn modelId="{69BDEE58-DCDE-42D2-B8C9-8C3C3EA81B03}" type="presParOf" srcId="{6B700EFB-F6CD-429D-95A3-691F4BFBA3F9}" destId="{C569FE8F-44B5-42DB-8E4C-01BEC92A19A0}" srcOrd="0" destOrd="0" presId="urn:microsoft.com/office/officeart/2005/8/layout/vList6"/>
    <dgm:cxn modelId="{B2B7D851-9EB0-47A2-AB9A-A7C851BBC16F}" type="presParOf" srcId="{6B700EFB-F6CD-429D-95A3-691F4BFBA3F9}" destId="{C13105DE-EFA4-4AEE-8FF2-D96DB1C430A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C65873-8263-41E9-AA21-553C6092E35D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8F6DDE0-6241-4439-87A6-5DD610110B13}">
      <dgm:prSet phldrT="[Testo]" custT="1"/>
      <dgm:spPr/>
      <dgm:t>
        <a:bodyPr/>
        <a:lstStyle/>
        <a:p>
          <a:pPr algn="ctr"/>
          <a:r>
            <a:rPr lang="it-IT" sz="1800" b="1" dirty="0">
              <a:solidFill>
                <a:schemeClr val="tx1"/>
              </a:solidFill>
            </a:rPr>
            <a:t>ASCOMICETI</a:t>
          </a:r>
        </a:p>
        <a:p>
          <a:pPr algn="ctr"/>
          <a:r>
            <a:rPr lang="it-IT" sz="1800" dirty="0"/>
            <a:t>Hanno un corpo fruttifero a forma di sacco. Le spore, infatti, si formano all’interno del cosiddetto «asco» ossia una struttura a forma di sacco tubulare. Molti ascomiceti sono unicellulari come i lieviti.</a:t>
          </a:r>
        </a:p>
      </dgm:t>
    </dgm:pt>
    <dgm:pt modelId="{83C186CB-8EDB-4448-AE3C-C9EFF5C696C6}" type="parTrans" cxnId="{6714D147-592C-4C98-8818-E88BD1E8F110}">
      <dgm:prSet/>
      <dgm:spPr/>
      <dgm:t>
        <a:bodyPr/>
        <a:lstStyle/>
        <a:p>
          <a:endParaRPr lang="it-IT"/>
        </a:p>
      </dgm:t>
    </dgm:pt>
    <dgm:pt modelId="{427EB4B3-0363-4E53-AF9A-74D898387A14}" type="sibTrans" cxnId="{6714D147-592C-4C98-8818-E88BD1E8F110}">
      <dgm:prSet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it-IT"/>
        </a:p>
      </dgm:t>
    </dgm:pt>
    <dgm:pt modelId="{3B04AC13-0076-441F-8AEE-8D6705BBC3D6}">
      <dgm:prSet phldrT="[Testo]" custT="1"/>
      <dgm:spPr/>
      <dgm:t>
        <a:bodyPr/>
        <a:lstStyle/>
        <a:p>
          <a:r>
            <a:rPr lang="it-IT" sz="1600" i="1" dirty="0">
              <a:solidFill>
                <a:srgbClr val="FF0000"/>
              </a:solidFill>
            </a:rPr>
            <a:t>morchelle</a:t>
          </a:r>
        </a:p>
      </dgm:t>
    </dgm:pt>
    <dgm:pt modelId="{D956E685-E8C0-4A24-917D-55398431074B}" type="parTrans" cxnId="{5F8AE9E1-C703-439A-AAA5-82052AAC952D}">
      <dgm:prSet/>
      <dgm:spPr/>
      <dgm:t>
        <a:bodyPr/>
        <a:lstStyle/>
        <a:p>
          <a:endParaRPr lang="it-IT"/>
        </a:p>
      </dgm:t>
    </dgm:pt>
    <dgm:pt modelId="{3C9E6FEE-5D5E-45D2-9157-31A2E19BE475}" type="sibTrans" cxnId="{5F8AE9E1-C703-439A-AAA5-82052AAC952D}">
      <dgm:prSet/>
      <dgm:spPr/>
      <dgm:t>
        <a:bodyPr/>
        <a:lstStyle/>
        <a:p>
          <a:endParaRPr lang="it-IT"/>
        </a:p>
      </dgm:t>
    </dgm:pt>
    <dgm:pt modelId="{7188B9CC-D954-44EF-9185-69E51F398356}">
      <dgm:prSet phldrT="[Testo]" custT="1"/>
      <dgm:spPr/>
      <dgm:t>
        <a:bodyPr/>
        <a:lstStyle/>
        <a:p>
          <a:r>
            <a:rPr lang="it-IT" sz="1600" i="1" dirty="0">
              <a:solidFill>
                <a:srgbClr val="FF0000"/>
              </a:solidFill>
            </a:rPr>
            <a:t>Lievito di birra</a:t>
          </a:r>
        </a:p>
      </dgm:t>
    </dgm:pt>
    <dgm:pt modelId="{D6EB67BE-5021-4CBD-8860-8E728F381516}" type="parTrans" cxnId="{ED5D3E7B-48C3-41E1-9B00-D5D454883684}">
      <dgm:prSet/>
      <dgm:spPr/>
      <dgm:t>
        <a:bodyPr/>
        <a:lstStyle/>
        <a:p>
          <a:endParaRPr lang="it-IT"/>
        </a:p>
      </dgm:t>
    </dgm:pt>
    <dgm:pt modelId="{4ADA5E35-F26D-4CC1-AB16-F269F0645DCD}" type="sibTrans" cxnId="{ED5D3E7B-48C3-41E1-9B00-D5D454883684}">
      <dgm:prSet/>
      <dgm:spPr/>
      <dgm:t>
        <a:bodyPr/>
        <a:lstStyle/>
        <a:p>
          <a:endParaRPr lang="it-IT"/>
        </a:p>
      </dgm:t>
    </dgm:pt>
    <dgm:pt modelId="{E20DDE0B-005F-445B-8DD3-A696B17E9F93}" type="pres">
      <dgm:prSet presAssocID="{8CC65873-8263-41E9-AA21-553C6092E35D}" presName="Name0" presStyleCnt="0">
        <dgm:presLayoutVars>
          <dgm:dir/>
        </dgm:presLayoutVars>
      </dgm:prSet>
      <dgm:spPr/>
      <dgm:t>
        <a:bodyPr/>
        <a:lstStyle/>
        <a:p>
          <a:endParaRPr lang="it-IT"/>
        </a:p>
      </dgm:t>
    </dgm:pt>
    <dgm:pt modelId="{9CD9E8D5-BEBF-4238-836E-266183ED9C8F}" type="pres">
      <dgm:prSet presAssocID="{427EB4B3-0363-4E53-AF9A-74D898387A14}" presName="picture_1" presStyleLbl="bgImgPlace1" presStyleIdx="0" presStyleCnt="1" custLinFactNeighborX="748" custLinFactNeighborY="-276"/>
      <dgm:spPr/>
      <dgm:t>
        <a:bodyPr/>
        <a:lstStyle/>
        <a:p>
          <a:endParaRPr lang="it-IT"/>
        </a:p>
      </dgm:t>
    </dgm:pt>
    <dgm:pt modelId="{443973EF-7569-45BF-8806-355C16702FDC}" type="pres">
      <dgm:prSet presAssocID="{78F6DDE0-6241-4439-87A6-5DD610110B13}" presName="text_1" presStyleLbl="node1" presStyleIdx="0" presStyleCnt="0" custScaleY="150446" custLinFactNeighborX="3718" custLinFactNeighborY="-2107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81D5C3C-ECA7-46C2-8582-9688D41295AC}" type="pres">
      <dgm:prSet presAssocID="{8CC65873-8263-41E9-AA21-553C6092E35D}" presName="linV" presStyleCnt="0"/>
      <dgm:spPr/>
    </dgm:pt>
    <dgm:pt modelId="{E84134EE-7296-4D5F-AC8F-07E1BE9EA9DE}" type="pres">
      <dgm:prSet presAssocID="{3B04AC13-0076-441F-8AEE-8D6705BBC3D6}" presName="pair" presStyleCnt="0"/>
      <dgm:spPr/>
    </dgm:pt>
    <dgm:pt modelId="{61683076-7633-4D75-99D6-ADDC79FC6743}" type="pres">
      <dgm:prSet presAssocID="{3B04AC13-0076-441F-8AEE-8D6705BBC3D6}" presName="spaceH" presStyleLbl="node1" presStyleIdx="0" presStyleCnt="0"/>
      <dgm:spPr/>
    </dgm:pt>
    <dgm:pt modelId="{9336D2F8-ADF7-4448-8B5B-7352FA40DFFA}" type="pres">
      <dgm:prSet presAssocID="{3B04AC13-0076-441F-8AEE-8D6705BBC3D6}" presName="desPictures" presStyleLbl="alignImgPlace1" presStyleIdx="0" presStyleCnt="2" custLinFactNeighborX="-1351" custLinFactNeighborY="867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F731C3B-0D2F-426E-BE01-148F5A51CA4C}" type="pres">
      <dgm:prSet presAssocID="{3B04AC13-0076-441F-8AEE-8D6705BBC3D6}" presName="desTextWrapper" presStyleCnt="0"/>
      <dgm:spPr/>
    </dgm:pt>
    <dgm:pt modelId="{5FB08BDF-7B3C-4586-A7C0-F5223D9F1F0B}" type="pres">
      <dgm:prSet presAssocID="{3B04AC13-0076-441F-8AEE-8D6705BBC3D6}" presName="desText" presStyleLbl="revTx" presStyleIdx="0" presStyleCnt="2" custScaleY="23263" custLinFactNeighborX="-38909" custLinFactNeighborY="2545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B223162-E515-44EA-9091-0F370E977086}" type="pres">
      <dgm:prSet presAssocID="{3C9E6FEE-5D5E-45D2-9157-31A2E19BE475}" presName="spaceV" presStyleCnt="0"/>
      <dgm:spPr/>
    </dgm:pt>
    <dgm:pt modelId="{F7D31ABE-DD38-490F-88D0-EA7CB6BD5CA1}" type="pres">
      <dgm:prSet presAssocID="{7188B9CC-D954-44EF-9185-69E51F398356}" presName="pair" presStyleCnt="0"/>
      <dgm:spPr/>
    </dgm:pt>
    <dgm:pt modelId="{8331E7A3-2D39-48A0-B21A-AD9D9F417DF2}" type="pres">
      <dgm:prSet presAssocID="{7188B9CC-D954-44EF-9185-69E51F398356}" presName="spaceH" presStyleLbl="node1" presStyleIdx="0" presStyleCnt="0"/>
      <dgm:spPr/>
    </dgm:pt>
    <dgm:pt modelId="{7A4E534B-8E29-4F99-94EF-651FEF90037F}" type="pres">
      <dgm:prSet presAssocID="{7188B9CC-D954-44EF-9185-69E51F398356}" presName="desPictures" presStyleLbl="alignImgPlace1" presStyleIdx="1" presStyleCnt="2" custLinFactY="13140" custLinFactNeighborX="-4261" custLinFactNeighborY="1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4CB8C15F-47A9-406F-8C36-AB53CF8DA05C}" type="pres">
      <dgm:prSet presAssocID="{7188B9CC-D954-44EF-9185-69E51F398356}" presName="desTextWrapper" presStyleCnt="0"/>
      <dgm:spPr/>
    </dgm:pt>
    <dgm:pt modelId="{4B1469C6-537A-4CD8-8B35-C41BF6E25F94}" type="pres">
      <dgm:prSet presAssocID="{7188B9CC-D954-44EF-9185-69E51F398356}" presName="desText" presStyleLbl="revTx" presStyleIdx="1" presStyleCnt="2" custScaleX="81790" custScaleY="47615" custLinFactNeighborX="-37857" custLinFactNeighborY="4052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A4F01D5-D2DB-4E57-8F65-73857B079EEB}" type="pres">
      <dgm:prSet presAssocID="{8CC65873-8263-41E9-AA21-553C6092E35D}" presName="maxNode" presStyleCnt="0"/>
      <dgm:spPr/>
    </dgm:pt>
    <dgm:pt modelId="{A495EE8B-F428-4EB1-83F1-096A5DB846B2}" type="pres">
      <dgm:prSet presAssocID="{8CC65873-8263-41E9-AA21-553C6092E35D}" presName="Name33" presStyleCnt="0"/>
      <dgm:spPr/>
    </dgm:pt>
  </dgm:ptLst>
  <dgm:cxnLst>
    <dgm:cxn modelId="{AE2B5A52-72E2-4008-82A2-63DAB84AB585}" type="presOf" srcId="{3B04AC13-0076-441F-8AEE-8D6705BBC3D6}" destId="{5FB08BDF-7B3C-4586-A7C0-F5223D9F1F0B}" srcOrd="0" destOrd="0" presId="urn:microsoft.com/office/officeart/2008/layout/AccentedPicture"/>
    <dgm:cxn modelId="{710AAEC9-278C-4E04-A9FB-1D5F75E54CBA}" type="presOf" srcId="{78F6DDE0-6241-4439-87A6-5DD610110B13}" destId="{443973EF-7569-45BF-8806-355C16702FDC}" srcOrd="0" destOrd="0" presId="urn:microsoft.com/office/officeart/2008/layout/AccentedPicture"/>
    <dgm:cxn modelId="{ED5D3E7B-48C3-41E1-9B00-D5D454883684}" srcId="{8CC65873-8263-41E9-AA21-553C6092E35D}" destId="{7188B9CC-D954-44EF-9185-69E51F398356}" srcOrd="2" destOrd="0" parTransId="{D6EB67BE-5021-4CBD-8860-8E728F381516}" sibTransId="{4ADA5E35-F26D-4CC1-AB16-F269F0645DCD}"/>
    <dgm:cxn modelId="{5F8AE9E1-C703-439A-AAA5-82052AAC952D}" srcId="{8CC65873-8263-41E9-AA21-553C6092E35D}" destId="{3B04AC13-0076-441F-8AEE-8D6705BBC3D6}" srcOrd="1" destOrd="0" parTransId="{D956E685-E8C0-4A24-917D-55398431074B}" sibTransId="{3C9E6FEE-5D5E-45D2-9157-31A2E19BE475}"/>
    <dgm:cxn modelId="{6714D147-592C-4C98-8818-E88BD1E8F110}" srcId="{8CC65873-8263-41E9-AA21-553C6092E35D}" destId="{78F6DDE0-6241-4439-87A6-5DD610110B13}" srcOrd="0" destOrd="0" parTransId="{83C186CB-8EDB-4448-AE3C-C9EFF5C696C6}" sibTransId="{427EB4B3-0363-4E53-AF9A-74D898387A14}"/>
    <dgm:cxn modelId="{A8A61193-BEF9-49AA-AB5F-72DB4C8F5ECA}" type="presOf" srcId="{427EB4B3-0363-4E53-AF9A-74D898387A14}" destId="{9CD9E8D5-BEBF-4238-836E-266183ED9C8F}" srcOrd="0" destOrd="0" presId="urn:microsoft.com/office/officeart/2008/layout/AccentedPicture"/>
    <dgm:cxn modelId="{39A00E60-5CFB-4C30-A312-BAF7E99BEF90}" type="presOf" srcId="{7188B9CC-D954-44EF-9185-69E51F398356}" destId="{4B1469C6-537A-4CD8-8B35-C41BF6E25F94}" srcOrd="0" destOrd="0" presId="urn:microsoft.com/office/officeart/2008/layout/AccentedPicture"/>
    <dgm:cxn modelId="{C9B3B88A-3F83-4451-8B25-AFAE3A47F235}" type="presOf" srcId="{8CC65873-8263-41E9-AA21-553C6092E35D}" destId="{E20DDE0B-005F-445B-8DD3-A696B17E9F93}" srcOrd="0" destOrd="0" presId="urn:microsoft.com/office/officeart/2008/layout/AccentedPicture"/>
    <dgm:cxn modelId="{07B39484-E0F7-41C0-A6BC-57B432C7658F}" type="presParOf" srcId="{E20DDE0B-005F-445B-8DD3-A696B17E9F93}" destId="{9CD9E8D5-BEBF-4238-836E-266183ED9C8F}" srcOrd="0" destOrd="0" presId="urn:microsoft.com/office/officeart/2008/layout/AccentedPicture"/>
    <dgm:cxn modelId="{3A727A3F-B884-4435-819E-46E1D6755C5E}" type="presParOf" srcId="{E20DDE0B-005F-445B-8DD3-A696B17E9F93}" destId="{443973EF-7569-45BF-8806-355C16702FDC}" srcOrd="1" destOrd="0" presId="urn:microsoft.com/office/officeart/2008/layout/AccentedPicture"/>
    <dgm:cxn modelId="{D3FFB210-D398-4F07-A408-EBF6F3705F3A}" type="presParOf" srcId="{E20DDE0B-005F-445B-8DD3-A696B17E9F93}" destId="{781D5C3C-ECA7-46C2-8582-9688D41295AC}" srcOrd="2" destOrd="0" presId="urn:microsoft.com/office/officeart/2008/layout/AccentedPicture"/>
    <dgm:cxn modelId="{B39AF267-777A-4D75-8244-35425FE39E8B}" type="presParOf" srcId="{781D5C3C-ECA7-46C2-8582-9688D41295AC}" destId="{E84134EE-7296-4D5F-AC8F-07E1BE9EA9DE}" srcOrd="0" destOrd="0" presId="urn:microsoft.com/office/officeart/2008/layout/AccentedPicture"/>
    <dgm:cxn modelId="{8D5AE3FA-B412-459C-9DB9-94750BB338C0}" type="presParOf" srcId="{E84134EE-7296-4D5F-AC8F-07E1BE9EA9DE}" destId="{61683076-7633-4D75-99D6-ADDC79FC6743}" srcOrd="0" destOrd="0" presId="urn:microsoft.com/office/officeart/2008/layout/AccentedPicture"/>
    <dgm:cxn modelId="{A6C9E6E9-5A84-48CF-ABFD-0B14FB77DD6B}" type="presParOf" srcId="{E84134EE-7296-4D5F-AC8F-07E1BE9EA9DE}" destId="{9336D2F8-ADF7-4448-8B5B-7352FA40DFFA}" srcOrd="1" destOrd="0" presId="urn:microsoft.com/office/officeart/2008/layout/AccentedPicture"/>
    <dgm:cxn modelId="{5623D2E8-0425-428B-80E7-1DC9BC44680E}" type="presParOf" srcId="{E84134EE-7296-4D5F-AC8F-07E1BE9EA9DE}" destId="{8F731C3B-0D2F-426E-BE01-148F5A51CA4C}" srcOrd="2" destOrd="0" presId="urn:microsoft.com/office/officeart/2008/layout/AccentedPicture"/>
    <dgm:cxn modelId="{F37F4327-BF62-493F-A947-756561749299}" type="presParOf" srcId="{8F731C3B-0D2F-426E-BE01-148F5A51CA4C}" destId="{5FB08BDF-7B3C-4586-A7C0-F5223D9F1F0B}" srcOrd="0" destOrd="0" presId="urn:microsoft.com/office/officeart/2008/layout/AccentedPicture"/>
    <dgm:cxn modelId="{EF72DB7F-90D4-4649-9CFF-504D8313CB1F}" type="presParOf" srcId="{781D5C3C-ECA7-46C2-8582-9688D41295AC}" destId="{8B223162-E515-44EA-9091-0F370E977086}" srcOrd="1" destOrd="0" presId="urn:microsoft.com/office/officeart/2008/layout/AccentedPicture"/>
    <dgm:cxn modelId="{1F9750EB-C043-4EF3-93B8-1697E632AF5F}" type="presParOf" srcId="{781D5C3C-ECA7-46C2-8582-9688D41295AC}" destId="{F7D31ABE-DD38-490F-88D0-EA7CB6BD5CA1}" srcOrd="2" destOrd="0" presId="urn:microsoft.com/office/officeart/2008/layout/AccentedPicture"/>
    <dgm:cxn modelId="{97335F18-1FA8-4DDA-BD73-571073301810}" type="presParOf" srcId="{F7D31ABE-DD38-490F-88D0-EA7CB6BD5CA1}" destId="{8331E7A3-2D39-48A0-B21A-AD9D9F417DF2}" srcOrd="0" destOrd="0" presId="urn:microsoft.com/office/officeart/2008/layout/AccentedPicture"/>
    <dgm:cxn modelId="{F086A370-E688-4A80-B82B-5C84BBF447CC}" type="presParOf" srcId="{F7D31ABE-DD38-490F-88D0-EA7CB6BD5CA1}" destId="{7A4E534B-8E29-4F99-94EF-651FEF90037F}" srcOrd="1" destOrd="0" presId="urn:microsoft.com/office/officeart/2008/layout/AccentedPicture"/>
    <dgm:cxn modelId="{6275A8E8-0A27-4E40-A2A0-2100520FF4DD}" type="presParOf" srcId="{F7D31ABE-DD38-490F-88D0-EA7CB6BD5CA1}" destId="{4CB8C15F-47A9-406F-8C36-AB53CF8DA05C}" srcOrd="2" destOrd="0" presId="urn:microsoft.com/office/officeart/2008/layout/AccentedPicture"/>
    <dgm:cxn modelId="{EDCEAEA2-C47A-4211-8A74-C78BA0DCAAB4}" type="presParOf" srcId="{4CB8C15F-47A9-406F-8C36-AB53CF8DA05C}" destId="{4B1469C6-537A-4CD8-8B35-C41BF6E25F94}" srcOrd="0" destOrd="0" presId="urn:microsoft.com/office/officeart/2008/layout/AccentedPicture"/>
    <dgm:cxn modelId="{70578453-9224-417D-BA93-79E2E22A848A}" type="presParOf" srcId="{E20DDE0B-005F-445B-8DD3-A696B17E9F93}" destId="{4A4F01D5-D2DB-4E57-8F65-73857B079EEB}" srcOrd="3" destOrd="0" presId="urn:microsoft.com/office/officeart/2008/layout/AccentedPicture"/>
    <dgm:cxn modelId="{63AC40F6-F643-4E96-A17B-86E555D6E7D5}" type="presParOf" srcId="{4A4F01D5-D2DB-4E57-8F65-73857B079EEB}" destId="{A495EE8B-F428-4EB1-83F1-096A5DB846B2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D135FF-453C-4583-B809-F3B87DA55698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A8BEE39-BF5A-48BF-877E-89EC20E2045B}">
      <dgm:prSet phldrT="[Testo]" custT="1"/>
      <dgm:spPr/>
      <dgm:t>
        <a:bodyPr/>
        <a:lstStyle/>
        <a:p>
          <a:pPr algn="ctr"/>
          <a:r>
            <a:rPr lang="it-IT" sz="2200" b="1" dirty="0">
              <a:solidFill>
                <a:schemeClr val="tx1"/>
              </a:solidFill>
            </a:rPr>
            <a:t>BASIDOMICETI</a:t>
          </a:r>
        </a:p>
        <a:p>
          <a:pPr algn="ctr"/>
          <a:r>
            <a:rPr lang="it-IT" sz="2200" dirty="0"/>
            <a:t>Sono i classici funghi a cappello. Appartengono a questa classe la maggior parte dei funghi mangerecci o velenosi.</a:t>
          </a:r>
        </a:p>
      </dgm:t>
    </dgm:pt>
    <dgm:pt modelId="{1BEF3262-EFEA-4358-A93D-E9C8601F737E}" type="parTrans" cxnId="{DA7725EE-3E92-4097-99B8-AADD21A98052}">
      <dgm:prSet/>
      <dgm:spPr/>
      <dgm:t>
        <a:bodyPr/>
        <a:lstStyle/>
        <a:p>
          <a:endParaRPr lang="it-IT"/>
        </a:p>
      </dgm:t>
    </dgm:pt>
    <dgm:pt modelId="{CDC447A0-793C-4B22-B560-BFFF3852A2CA}" type="sibTrans" cxnId="{DA7725EE-3E92-4097-99B8-AADD21A98052}">
      <dgm:prSet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it-IT"/>
        </a:p>
      </dgm:t>
    </dgm:pt>
    <dgm:pt modelId="{DF917300-E3B7-433D-889E-1691B57A3B1F}">
      <dgm:prSet phldrT="[Testo]" custT="1"/>
      <dgm:spPr/>
      <dgm:t>
        <a:bodyPr/>
        <a:lstStyle/>
        <a:p>
          <a:r>
            <a:rPr lang="it-IT" sz="1600" b="0" i="1" dirty="0">
              <a:solidFill>
                <a:srgbClr val="FF0000"/>
              </a:solidFill>
            </a:rPr>
            <a:t>Amanita </a:t>
          </a:r>
          <a:r>
            <a:rPr lang="it-IT" sz="1600" b="0" i="1" dirty="0" err="1">
              <a:solidFill>
                <a:srgbClr val="FF0000"/>
              </a:solidFill>
            </a:rPr>
            <a:t>muscaria</a:t>
          </a:r>
          <a:endParaRPr lang="it-IT" sz="1600" b="0" i="1" dirty="0">
            <a:solidFill>
              <a:srgbClr val="FF0000"/>
            </a:solidFill>
          </a:endParaRPr>
        </a:p>
      </dgm:t>
    </dgm:pt>
    <dgm:pt modelId="{13B43893-0C81-44A7-8D6B-0BF5325DF45C}" type="parTrans" cxnId="{8A19CCEB-791C-4CF2-8E91-CCBA55035CD9}">
      <dgm:prSet/>
      <dgm:spPr/>
      <dgm:t>
        <a:bodyPr/>
        <a:lstStyle/>
        <a:p>
          <a:endParaRPr lang="it-IT"/>
        </a:p>
      </dgm:t>
    </dgm:pt>
    <dgm:pt modelId="{040A337B-4B18-40BD-8D7D-9AFBE21AF108}" type="sibTrans" cxnId="{8A19CCEB-791C-4CF2-8E91-CCBA55035CD9}">
      <dgm:prSet/>
      <dgm:spPr/>
      <dgm:t>
        <a:bodyPr/>
        <a:lstStyle/>
        <a:p>
          <a:endParaRPr lang="it-IT"/>
        </a:p>
      </dgm:t>
    </dgm:pt>
    <dgm:pt modelId="{AF6FDFE3-ED66-434A-BEE4-B95070E9259A}">
      <dgm:prSet phldrT="[Testo]" custT="1"/>
      <dgm:spPr/>
      <dgm:t>
        <a:bodyPr/>
        <a:lstStyle/>
        <a:p>
          <a:r>
            <a:rPr lang="it-IT" sz="1600" i="1" dirty="0">
              <a:solidFill>
                <a:srgbClr val="FF0000"/>
              </a:solidFill>
            </a:rPr>
            <a:t>Fungo</a:t>
          </a:r>
          <a:r>
            <a:rPr lang="it-IT" sz="1600" i="1" baseline="0" dirty="0">
              <a:solidFill>
                <a:srgbClr val="FF0000"/>
              </a:solidFill>
            </a:rPr>
            <a:t> a mensola</a:t>
          </a:r>
          <a:endParaRPr lang="it-IT" sz="1600" i="1" dirty="0">
            <a:solidFill>
              <a:srgbClr val="FF0000"/>
            </a:solidFill>
          </a:endParaRPr>
        </a:p>
      </dgm:t>
    </dgm:pt>
    <dgm:pt modelId="{D11A9E3C-A75F-400F-A2F0-06FADC73E107}" type="parTrans" cxnId="{38397728-EA69-4AE9-AE74-22641C972166}">
      <dgm:prSet/>
      <dgm:spPr/>
      <dgm:t>
        <a:bodyPr/>
        <a:lstStyle/>
        <a:p>
          <a:endParaRPr lang="it-IT"/>
        </a:p>
      </dgm:t>
    </dgm:pt>
    <dgm:pt modelId="{442D99A0-095E-4951-A114-606B65AD1B13}" type="sibTrans" cxnId="{38397728-EA69-4AE9-AE74-22641C972166}">
      <dgm:prSet/>
      <dgm:spPr/>
      <dgm:t>
        <a:bodyPr/>
        <a:lstStyle/>
        <a:p>
          <a:endParaRPr lang="it-IT"/>
        </a:p>
      </dgm:t>
    </dgm:pt>
    <dgm:pt modelId="{617F44B2-409D-4A1B-9810-FFC20EE21864}" type="pres">
      <dgm:prSet presAssocID="{B5D135FF-453C-4583-B809-F3B87DA55698}" presName="Name0" presStyleCnt="0">
        <dgm:presLayoutVars>
          <dgm:dir/>
        </dgm:presLayoutVars>
      </dgm:prSet>
      <dgm:spPr/>
      <dgm:t>
        <a:bodyPr/>
        <a:lstStyle/>
        <a:p>
          <a:endParaRPr lang="it-IT"/>
        </a:p>
      </dgm:t>
    </dgm:pt>
    <dgm:pt modelId="{4C6B9360-24C7-483B-85EE-65F739D4B0A9}" type="pres">
      <dgm:prSet presAssocID="{CDC447A0-793C-4B22-B560-BFFF3852A2CA}" presName="picture_1" presStyleLbl="bgImgPlace1" presStyleIdx="0" presStyleCnt="1" custLinFactNeighborX="-2584" custLinFactNeighborY="-3740"/>
      <dgm:spPr/>
      <dgm:t>
        <a:bodyPr/>
        <a:lstStyle/>
        <a:p>
          <a:endParaRPr lang="it-IT"/>
        </a:p>
      </dgm:t>
    </dgm:pt>
    <dgm:pt modelId="{7297ACD0-FC6A-485D-9A9F-70CE1A76CE61}" type="pres">
      <dgm:prSet presAssocID="{AA8BEE39-BF5A-48BF-877E-89EC20E2045B}" presName="text_1" presStyleLbl="node1" presStyleIdx="0" presStyleCnt="0" custScaleX="96960" custScaleY="134863" custLinFactNeighborX="3194" custLinFactNeighborY="-2718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899F178-67B8-46EE-B441-A266B78D0B57}" type="pres">
      <dgm:prSet presAssocID="{B5D135FF-453C-4583-B809-F3B87DA55698}" presName="linV" presStyleCnt="0"/>
      <dgm:spPr/>
    </dgm:pt>
    <dgm:pt modelId="{50031197-6FC8-43CB-9946-054B32CC05E5}" type="pres">
      <dgm:prSet presAssocID="{DF917300-E3B7-433D-889E-1691B57A3B1F}" presName="pair" presStyleCnt="0"/>
      <dgm:spPr/>
    </dgm:pt>
    <dgm:pt modelId="{B1303651-F353-46D6-817D-E368CBF635BA}" type="pres">
      <dgm:prSet presAssocID="{DF917300-E3B7-433D-889E-1691B57A3B1F}" presName="spaceH" presStyleLbl="node1" presStyleIdx="0" presStyleCnt="0"/>
      <dgm:spPr/>
    </dgm:pt>
    <dgm:pt modelId="{4939C5C2-E4BC-4F85-BC86-28453921500C}" type="pres">
      <dgm:prSet presAssocID="{DF917300-E3B7-433D-889E-1691B57A3B1F}" presName="desPictures" presStyleLbl="alignImgPlace1" presStyleIdx="0" presStyleCnt="2" custLinFactNeighborX="-7078" custLinFactNeighborY="9403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F87E790-4D1B-4685-B103-8C3A528A38A6}" type="pres">
      <dgm:prSet presAssocID="{DF917300-E3B7-433D-889E-1691B57A3B1F}" presName="desTextWrapper" presStyleCnt="0"/>
      <dgm:spPr/>
    </dgm:pt>
    <dgm:pt modelId="{ACCE060B-118C-4D0C-8497-BE17FB72476A}" type="pres">
      <dgm:prSet presAssocID="{DF917300-E3B7-433D-889E-1691B57A3B1F}" presName="desText" presStyleLbl="revTx" presStyleIdx="0" presStyleCnt="2" custScaleX="71372" custScaleY="46807" custLinFactNeighborX="-34131" custLinFactNeighborY="2255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18FA9F0-4484-4E59-9197-F1EB820F472E}" type="pres">
      <dgm:prSet presAssocID="{040A337B-4B18-40BD-8D7D-9AFBE21AF108}" presName="spaceV" presStyleCnt="0"/>
      <dgm:spPr/>
    </dgm:pt>
    <dgm:pt modelId="{7D04C636-55A9-4A4F-B3EF-30A23C257641}" type="pres">
      <dgm:prSet presAssocID="{AF6FDFE3-ED66-434A-BEE4-B95070E9259A}" presName="pair" presStyleCnt="0"/>
      <dgm:spPr/>
    </dgm:pt>
    <dgm:pt modelId="{18AF35CB-5A62-44FC-B778-BE7F29C33616}" type="pres">
      <dgm:prSet presAssocID="{AF6FDFE3-ED66-434A-BEE4-B95070E9259A}" presName="spaceH" presStyleLbl="node1" presStyleIdx="0" presStyleCnt="0"/>
      <dgm:spPr/>
    </dgm:pt>
    <dgm:pt modelId="{2B19068D-0106-4C72-9042-C812E9B70261}" type="pres">
      <dgm:prSet presAssocID="{AF6FDFE3-ED66-434A-BEE4-B95070E9259A}" presName="desPictures" presStyleLbl="alignImgPlace1" presStyleIdx="1" presStyleCnt="2" custLinFactY="24181" custLinFactNeighborX="-2641" custLinFactNeighborY="1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C4F6DD8B-3757-467E-AFCF-BDE5FCC22875}" type="pres">
      <dgm:prSet presAssocID="{AF6FDFE3-ED66-434A-BEE4-B95070E9259A}" presName="desTextWrapper" presStyleCnt="0"/>
      <dgm:spPr/>
    </dgm:pt>
    <dgm:pt modelId="{C4C8E4C3-9872-4D03-84DC-A619BBB49295}" type="pres">
      <dgm:prSet presAssocID="{AF6FDFE3-ED66-434A-BEE4-B95070E9259A}" presName="desText" presStyleLbl="revTx" presStyleIdx="1" presStyleCnt="2" custScaleX="64200" custScaleY="40755" custLinFactNeighborX="-33631" custLinFactNeighborY="5464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086442B-22CB-4CBD-AC45-C3295786AFA6}" type="pres">
      <dgm:prSet presAssocID="{B5D135FF-453C-4583-B809-F3B87DA55698}" presName="maxNode" presStyleCnt="0"/>
      <dgm:spPr/>
    </dgm:pt>
    <dgm:pt modelId="{7D35AD19-2BB6-43E4-8F79-6C93624B8F4F}" type="pres">
      <dgm:prSet presAssocID="{B5D135FF-453C-4583-B809-F3B87DA55698}" presName="Name33" presStyleCnt="0"/>
      <dgm:spPr/>
    </dgm:pt>
  </dgm:ptLst>
  <dgm:cxnLst>
    <dgm:cxn modelId="{C3B46D76-B5E5-46D4-AC0E-84AFB060A9DE}" type="presOf" srcId="{CDC447A0-793C-4B22-B560-BFFF3852A2CA}" destId="{4C6B9360-24C7-483B-85EE-65F739D4B0A9}" srcOrd="0" destOrd="0" presId="urn:microsoft.com/office/officeart/2008/layout/AccentedPicture"/>
    <dgm:cxn modelId="{38397728-EA69-4AE9-AE74-22641C972166}" srcId="{B5D135FF-453C-4583-B809-F3B87DA55698}" destId="{AF6FDFE3-ED66-434A-BEE4-B95070E9259A}" srcOrd="2" destOrd="0" parTransId="{D11A9E3C-A75F-400F-A2F0-06FADC73E107}" sibTransId="{442D99A0-095E-4951-A114-606B65AD1B13}"/>
    <dgm:cxn modelId="{F9E25268-E2E7-4674-8CEC-71E95A7FCC6A}" type="presOf" srcId="{B5D135FF-453C-4583-B809-F3B87DA55698}" destId="{617F44B2-409D-4A1B-9810-FFC20EE21864}" srcOrd="0" destOrd="0" presId="urn:microsoft.com/office/officeart/2008/layout/AccentedPicture"/>
    <dgm:cxn modelId="{DA7725EE-3E92-4097-99B8-AADD21A98052}" srcId="{B5D135FF-453C-4583-B809-F3B87DA55698}" destId="{AA8BEE39-BF5A-48BF-877E-89EC20E2045B}" srcOrd="0" destOrd="0" parTransId="{1BEF3262-EFEA-4358-A93D-E9C8601F737E}" sibTransId="{CDC447A0-793C-4B22-B560-BFFF3852A2CA}"/>
    <dgm:cxn modelId="{27376DC4-C803-4056-A3EC-1A0F4C4FFDA1}" type="presOf" srcId="{AF6FDFE3-ED66-434A-BEE4-B95070E9259A}" destId="{C4C8E4C3-9872-4D03-84DC-A619BBB49295}" srcOrd="0" destOrd="0" presId="urn:microsoft.com/office/officeart/2008/layout/AccentedPicture"/>
    <dgm:cxn modelId="{8A19CCEB-791C-4CF2-8E91-CCBA55035CD9}" srcId="{B5D135FF-453C-4583-B809-F3B87DA55698}" destId="{DF917300-E3B7-433D-889E-1691B57A3B1F}" srcOrd="1" destOrd="0" parTransId="{13B43893-0C81-44A7-8D6B-0BF5325DF45C}" sibTransId="{040A337B-4B18-40BD-8D7D-9AFBE21AF108}"/>
    <dgm:cxn modelId="{60AE48AA-18C0-4592-B939-67FD295EF6ED}" type="presOf" srcId="{DF917300-E3B7-433D-889E-1691B57A3B1F}" destId="{ACCE060B-118C-4D0C-8497-BE17FB72476A}" srcOrd="0" destOrd="0" presId="urn:microsoft.com/office/officeart/2008/layout/AccentedPicture"/>
    <dgm:cxn modelId="{7A96C4FB-FAD0-4066-BED7-01B0D408606C}" type="presOf" srcId="{AA8BEE39-BF5A-48BF-877E-89EC20E2045B}" destId="{7297ACD0-FC6A-485D-9A9F-70CE1A76CE61}" srcOrd="0" destOrd="0" presId="urn:microsoft.com/office/officeart/2008/layout/AccentedPicture"/>
    <dgm:cxn modelId="{60CC6BFA-E093-4C11-851E-6C5864FDD26D}" type="presParOf" srcId="{617F44B2-409D-4A1B-9810-FFC20EE21864}" destId="{4C6B9360-24C7-483B-85EE-65F739D4B0A9}" srcOrd="0" destOrd="0" presId="urn:microsoft.com/office/officeart/2008/layout/AccentedPicture"/>
    <dgm:cxn modelId="{C7FA8B91-6C85-4BE6-89B5-3B9353089E16}" type="presParOf" srcId="{617F44B2-409D-4A1B-9810-FFC20EE21864}" destId="{7297ACD0-FC6A-485D-9A9F-70CE1A76CE61}" srcOrd="1" destOrd="0" presId="urn:microsoft.com/office/officeart/2008/layout/AccentedPicture"/>
    <dgm:cxn modelId="{7E8FCBFA-1DA9-498C-89E3-749553806FE9}" type="presParOf" srcId="{617F44B2-409D-4A1B-9810-FFC20EE21864}" destId="{D899F178-67B8-46EE-B441-A266B78D0B57}" srcOrd="2" destOrd="0" presId="urn:microsoft.com/office/officeart/2008/layout/AccentedPicture"/>
    <dgm:cxn modelId="{723FC7E2-285D-456D-AF65-070133B63120}" type="presParOf" srcId="{D899F178-67B8-46EE-B441-A266B78D0B57}" destId="{50031197-6FC8-43CB-9946-054B32CC05E5}" srcOrd="0" destOrd="0" presId="urn:microsoft.com/office/officeart/2008/layout/AccentedPicture"/>
    <dgm:cxn modelId="{D96FB61C-1F58-438E-9859-0EFD0A91A987}" type="presParOf" srcId="{50031197-6FC8-43CB-9946-054B32CC05E5}" destId="{B1303651-F353-46D6-817D-E368CBF635BA}" srcOrd="0" destOrd="0" presId="urn:microsoft.com/office/officeart/2008/layout/AccentedPicture"/>
    <dgm:cxn modelId="{C3FD85F8-A3EE-4ECA-9BD9-6B1B59266A30}" type="presParOf" srcId="{50031197-6FC8-43CB-9946-054B32CC05E5}" destId="{4939C5C2-E4BC-4F85-BC86-28453921500C}" srcOrd="1" destOrd="0" presId="urn:microsoft.com/office/officeart/2008/layout/AccentedPicture"/>
    <dgm:cxn modelId="{C0FF2184-A554-4266-A4F7-EAE02AB7914D}" type="presParOf" srcId="{50031197-6FC8-43CB-9946-054B32CC05E5}" destId="{6F87E790-4D1B-4685-B103-8C3A528A38A6}" srcOrd="2" destOrd="0" presId="urn:microsoft.com/office/officeart/2008/layout/AccentedPicture"/>
    <dgm:cxn modelId="{90C8F226-FA40-4565-B8FC-FB99C44BC6EA}" type="presParOf" srcId="{6F87E790-4D1B-4685-B103-8C3A528A38A6}" destId="{ACCE060B-118C-4D0C-8497-BE17FB72476A}" srcOrd="0" destOrd="0" presId="urn:microsoft.com/office/officeart/2008/layout/AccentedPicture"/>
    <dgm:cxn modelId="{2DF148CD-85A5-4EAD-A84F-58D739EB32E8}" type="presParOf" srcId="{D899F178-67B8-46EE-B441-A266B78D0B57}" destId="{518FA9F0-4484-4E59-9197-F1EB820F472E}" srcOrd="1" destOrd="0" presId="urn:microsoft.com/office/officeart/2008/layout/AccentedPicture"/>
    <dgm:cxn modelId="{221BCD10-3183-4562-9E3D-8CB5073BB3E4}" type="presParOf" srcId="{D899F178-67B8-46EE-B441-A266B78D0B57}" destId="{7D04C636-55A9-4A4F-B3EF-30A23C257641}" srcOrd="2" destOrd="0" presId="urn:microsoft.com/office/officeart/2008/layout/AccentedPicture"/>
    <dgm:cxn modelId="{14E57CB1-E6EB-40F6-B775-3A72B04EA437}" type="presParOf" srcId="{7D04C636-55A9-4A4F-B3EF-30A23C257641}" destId="{18AF35CB-5A62-44FC-B778-BE7F29C33616}" srcOrd="0" destOrd="0" presId="urn:microsoft.com/office/officeart/2008/layout/AccentedPicture"/>
    <dgm:cxn modelId="{9C7D141A-4801-4590-81AE-ECC64A28ECAC}" type="presParOf" srcId="{7D04C636-55A9-4A4F-B3EF-30A23C257641}" destId="{2B19068D-0106-4C72-9042-C812E9B70261}" srcOrd="1" destOrd="0" presId="urn:microsoft.com/office/officeart/2008/layout/AccentedPicture"/>
    <dgm:cxn modelId="{B04D95DA-B1E3-4329-B7CE-C313EF1D0060}" type="presParOf" srcId="{7D04C636-55A9-4A4F-B3EF-30A23C257641}" destId="{C4F6DD8B-3757-467E-AFCF-BDE5FCC22875}" srcOrd="2" destOrd="0" presId="urn:microsoft.com/office/officeart/2008/layout/AccentedPicture"/>
    <dgm:cxn modelId="{5B9A5B8D-DAC2-42BE-A837-5C678D9804CA}" type="presParOf" srcId="{C4F6DD8B-3757-467E-AFCF-BDE5FCC22875}" destId="{C4C8E4C3-9872-4D03-84DC-A619BBB49295}" srcOrd="0" destOrd="0" presId="urn:microsoft.com/office/officeart/2008/layout/AccentedPicture"/>
    <dgm:cxn modelId="{C431BB02-54ED-405A-9D51-474AEAA064B2}" type="presParOf" srcId="{617F44B2-409D-4A1B-9810-FFC20EE21864}" destId="{6086442B-22CB-4CBD-AC45-C3295786AFA6}" srcOrd="3" destOrd="0" presId="urn:microsoft.com/office/officeart/2008/layout/AccentedPicture"/>
    <dgm:cxn modelId="{1F924955-F221-4204-9D5A-60E1851A9200}" type="presParOf" srcId="{6086442B-22CB-4CBD-AC45-C3295786AFA6}" destId="{7D35AD19-2BB6-43E4-8F79-6C93624B8F4F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0B76A1F-210E-4FB0-B6C5-66141F7BCDA5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BCCC41A-E55D-4928-8B20-77E8CD7C34AD}">
      <dgm:prSet phldrT="[Testo]" custT="1"/>
      <dgm:spPr/>
      <dgm:t>
        <a:bodyPr/>
        <a:lstStyle/>
        <a:p>
          <a:pPr algn="ctr"/>
          <a:r>
            <a:rPr lang="it-IT" sz="2000" b="1" dirty="0">
              <a:solidFill>
                <a:schemeClr val="tx1"/>
              </a:solidFill>
            </a:rPr>
            <a:t>ZIGOMICETI</a:t>
          </a:r>
        </a:p>
        <a:p>
          <a:pPr algn="ctr"/>
          <a:r>
            <a:rPr lang="it-IT" sz="1800" dirty="0"/>
            <a:t>Sono sia saprofiti, sia parassiti e si adattano alle condizioni climatiche. Vengono cosi chiamati per la loro riproduzione sessuata che avviene tramite la comparsa di strutture bulbose, i cosiddetti </a:t>
          </a:r>
          <a:r>
            <a:rPr lang="it-IT" sz="1800" dirty="0" err="1"/>
            <a:t>zigosporangi</a:t>
          </a:r>
          <a:r>
            <a:rPr lang="it-IT" sz="1800" dirty="0"/>
            <a:t>.  Appartengono a questa classe anche le muffe.</a:t>
          </a:r>
        </a:p>
      </dgm:t>
    </dgm:pt>
    <dgm:pt modelId="{3A51E74B-5CFB-4F0C-9FC9-7A526785A4BB}" type="parTrans" cxnId="{7A3ED222-7819-499A-9CE1-6CC35C83A6C9}">
      <dgm:prSet/>
      <dgm:spPr/>
      <dgm:t>
        <a:bodyPr/>
        <a:lstStyle/>
        <a:p>
          <a:endParaRPr lang="it-IT"/>
        </a:p>
      </dgm:t>
    </dgm:pt>
    <dgm:pt modelId="{B8D11181-1858-4F82-A92F-B3D15AAAA33E}" type="sibTrans" cxnId="{7A3ED222-7819-499A-9CE1-6CC35C83A6C9}">
      <dgm:prSet/>
      <dgm:spPr>
        <a:solidFill>
          <a:srgbClr val="C00000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endParaRPr lang="it-IT"/>
        </a:p>
      </dgm:t>
    </dgm:pt>
    <dgm:pt modelId="{EDDF76D4-D603-4407-806D-35B206EF1BF4}">
      <dgm:prSet phldrT="[Testo]" custT="1"/>
      <dgm:spPr/>
      <dgm:t>
        <a:bodyPr/>
        <a:lstStyle/>
        <a:p>
          <a:r>
            <a:rPr lang="it-IT" sz="1600" i="1" dirty="0">
              <a:solidFill>
                <a:srgbClr val="FF0000"/>
              </a:solidFill>
            </a:rPr>
            <a:t>Muffa del pane</a:t>
          </a:r>
        </a:p>
      </dgm:t>
    </dgm:pt>
    <dgm:pt modelId="{30F8135B-C8FF-4BAB-8C9B-1EDCFF40464B}" type="parTrans" cxnId="{F348FA93-3B34-4A7D-9B44-452ADBE81008}">
      <dgm:prSet/>
      <dgm:spPr/>
      <dgm:t>
        <a:bodyPr/>
        <a:lstStyle/>
        <a:p>
          <a:endParaRPr lang="it-IT"/>
        </a:p>
      </dgm:t>
    </dgm:pt>
    <dgm:pt modelId="{487A3FF8-3A99-4929-B2A7-CC4966E2A6F5}" type="sibTrans" cxnId="{F348FA93-3B34-4A7D-9B44-452ADBE81008}">
      <dgm:prSet/>
      <dgm:spPr/>
      <dgm:t>
        <a:bodyPr/>
        <a:lstStyle/>
        <a:p>
          <a:endParaRPr lang="it-IT"/>
        </a:p>
      </dgm:t>
    </dgm:pt>
    <dgm:pt modelId="{5281D2D0-6959-4CFD-B60C-39C6CF5B8511}">
      <dgm:prSet phldrT="[Testo]" custT="1"/>
      <dgm:spPr/>
      <dgm:t>
        <a:bodyPr/>
        <a:lstStyle/>
        <a:p>
          <a:r>
            <a:rPr lang="it-IT" sz="1600" i="1" dirty="0">
              <a:solidFill>
                <a:srgbClr val="FF0000"/>
              </a:solidFill>
            </a:rPr>
            <a:t>Muffa bianca</a:t>
          </a:r>
        </a:p>
      </dgm:t>
    </dgm:pt>
    <dgm:pt modelId="{734E6307-CBF4-479D-B28A-8B484E017690}" type="parTrans" cxnId="{DD4615E8-B2E6-48A0-905F-2D55CECA7247}">
      <dgm:prSet/>
      <dgm:spPr/>
      <dgm:t>
        <a:bodyPr/>
        <a:lstStyle/>
        <a:p>
          <a:endParaRPr lang="it-IT"/>
        </a:p>
      </dgm:t>
    </dgm:pt>
    <dgm:pt modelId="{9E548451-426F-47C4-9BBF-69B9DA49533A}" type="sibTrans" cxnId="{DD4615E8-B2E6-48A0-905F-2D55CECA7247}">
      <dgm:prSet/>
      <dgm:spPr/>
      <dgm:t>
        <a:bodyPr/>
        <a:lstStyle/>
        <a:p>
          <a:endParaRPr lang="it-IT"/>
        </a:p>
      </dgm:t>
    </dgm:pt>
    <dgm:pt modelId="{9C2097A2-639D-408B-A39D-E691FF9B6F58}" type="pres">
      <dgm:prSet presAssocID="{F0B76A1F-210E-4FB0-B6C5-66141F7BCDA5}" presName="Name0" presStyleCnt="0">
        <dgm:presLayoutVars>
          <dgm:dir/>
        </dgm:presLayoutVars>
      </dgm:prSet>
      <dgm:spPr/>
      <dgm:t>
        <a:bodyPr/>
        <a:lstStyle/>
        <a:p>
          <a:endParaRPr lang="it-IT"/>
        </a:p>
      </dgm:t>
    </dgm:pt>
    <dgm:pt modelId="{71E72634-0C14-434E-8C1B-5582276166C9}" type="pres">
      <dgm:prSet presAssocID="{B8D11181-1858-4F82-A92F-B3D15AAAA33E}" presName="picture_1" presStyleLbl="bgImgPlace1" presStyleIdx="0" presStyleCnt="1"/>
      <dgm:spPr/>
      <dgm:t>
        <a:bodyPr/>
        <a:lstStyle/>
        <a:p>
          <a:endParaRPr lang="it-IT"/>
        </a:p>
      </dgm:t>
    </dgm:pt>
    <dgm:pt modelId="{5DB4E046-FD0F-487B-9557-3EB5CAC43F6D}" type="pres">
      <dgm:prSet presAssocID="{6BCCC41A-E55D-4928-8B20-77E8CD7C34AD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F4238B8-6B65-4720-97E9-B2E835E635D0}" type="pres">
      <dgm:prSet presAssocID="{F0B76A1F-210E-4FB0-B6C5-66141F7BCDA5}" presName="linV" presStyleCnt="0"/>
      <dgm:spPr/>
    </dgm:pt>
    <dgm:pt modelId="{8E7F2912-7D11-47DD-B6CC-17CA717309BB}" type="pres">
      <dgm:prSet presAssocID="{EDDF76D4-D603-4407-806D-35B206EF1BF4}" presName="pair" presStyleCnt="0"/>
      <dgm:spPr/>
    </dgm:pt>
    <dgm:pt modelId="{FFAB28A3-9236-447B-9C21-5B912CC88168}" type="pres">
      <dgm:prSet presAssocID="{EDDF76D4-D603-4407-806D-35B206EF1BF4}" presName="spaceH" presStyleLbl="node1" presStyleIdx="0" presStyleCnt="0"/>
      <dgm:spPr/>
    </dgm:pt>
    <dgm:pt modelId="{794F1CE2-7ECE-4786-9AF2-0F07EC41C98D}" type="pres">
      <dgm:prSet presAssocID="{EDDF76D4-D603-4407-806D-35B206EF1BF4}" presName="desPictures" presStyleLbl="alignImgPlace1" presStyleIdx="0" presStyleCnt="2" custLinFactNeighborX="-4097" custLinFactNeighborY="8041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8E246B4-9253-4C1F-A624-F00593744DD8}" type="pres">
      <dgm:prSet presAssocID="{EDDF76D4-D603-4407-806D-35B206EF1BF4}" presName="desTextWrapper" presStyleCnt="0"/>
      <dgm:spPr/>
    </dgm:pt>
    <dgm:pt modelId="{1551A718-C9E5-487C-8B57-BD914BEEC0EE}" type="pres">
      <dgm:prSet presAssocID="{EDDF76D4-D603-4407-806D-35B206EF1BF4}" presName="desText" presStyleLbl="revTx" presStyleIdx="0" presStyleCnt="2" custScaleX="130557" custScaleY="51144" custLinFactNeighborX="-61807" custLinFactNeighborY="536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337E043-ECA3-4E2D-B102-1A36ACA270F3}" type="pres">
      <dgm:prSet presAssocID="{487A3FF8-3A99-4929-B2A7-CC4966E2A6F5}" presName="spaceV" presStyleCnt="0"/>
      <dgm:spPr/>
    </dgm:pt>
    <dgm:pt modelId="{71EF59DD-9F6E-4462-AA3F-CD61CFCF4DF5}" type="pres">
      <dgm:prSet presAssocID="{5281D2D0-6959-4CFD-B60C-39C6CF5B8511}" presName="pair" presStyleCnt="0"/>
      <dgm:spPr/>
    </dgm:pt>
    <dgm:pt modelId="{142E5C3D-30BB-498A-8AA1-9341329A180A}" type="pres">
      <dgm:prSet presAssocID="{5281D2D0-6959-4CFD-B60C-39C6CF5B8511}" presName="spaceH" presStyleLbl="node1" presStyleIdx="0" presStyleCnt="0"/>
      <dgm:spPr/>
    </dgm:pt>
    <dgm:pt modelId="{C8366CEB-EE48-4375-B287-7F6E310CC86C}" type="pres">
      <dgm:prSet presAssocID="{5281D2D0-6959-4CFD-B60C-39C6CF5B8511}" presName="desPictures" presStyleLbl="alignImgPlace1" presStyleIdx="1" presStyleCnt="2" custLinFactY="13724" custLinFactNeighborX="-4097" custLinFactNeighborY="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2C0EE58-022D-453C-8CE4-7CF3EE68C9E0}" type="pres">
      <dgm:prSet presAssocID="{5281D2D0-6959-4CFD-B60C-39C6CF5B8511}" presName="desTextWrapper" presStyleCnt="0"/>
      <dgm:spPr/>
    </dgm:pt>
    <dgm:pt modelId="{C2ECAD46-FA76-4604-A398-4422ECAC0B42}" type="pres">
      <dgm:prSet presAssocID="{5281D2D0-6959-4CFD-B60C-39C6CF5B8511}" presName="desText" presStyleLbl="revTx" presStyleIdx="1" presStyleCnt="2" custScaleY="56378" custLinFactNeighborX="-63913" custLinFactNeighborY="3624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8AA3BEB-AEA7-4B57-9BF6-4AC7A47DECFB}" type="pres">
      <dgm:prSet presAssocID="{F0B76A1F-210E-4FB0-B6C5-66141F7BCDA5}" presName="maxNode" presStyleCnt="0"/>
      <dgm:spPr/>
    </dgm:pt>
    <dgm:pt modelId="{1FEEA5F9-C819-429A-8860-86B54029739D}" type="pres">
      <dgm:prSet presAssocID="{F0B76A1F-210E-4FB0-B6C5-66141F7BCDA5}" presName="Name33" presStyleCnt="0"/>
      <dgm:spPr/>
    </dgm:pt>
  </dgm:ptLst>
  <dgm:cxnLst>
    <dgm:cxn modelId="{DD4615E8-B2E6-48A0-905F-2D55CECA7247}" srcId="{F0B76A1F-210E-4FB0-B6C5-66141F7BCDA5}" destId="{5281D2D0-6959-4CFD-B60C-39C6CF5B8511}" srcOrd="2" destOrd="0" parTransId="{734E6307-CBF4-479D-B28A-8B484E017690}" sibTransId="{9E548451-426F-47C4-9BBF-69B9DA49533A}"/>
    <dgm:cxn modelId="{972AC50F-DDC6-42A1-BEA3-09238977D916}" type="presOf" srcId="{6BCCC41A-E55D-4928-8B20-77E8CD7C34AD}" destId="{5DB4E046-FD0F-487B-9557-3EB5CAC43F6D}" srcOrd="0" destOrd="0" presId="urn:microsoft.com/office/officeart/2008/layout/AccentedPicture"/>
    <dgm:cxn modelId="{4815E9D6-D6AC-4DEE-A480-84D2FA85DF4D}" type="presOf" srcId="{EDDF76D4-D603-4407-806D-35B206EF1BF4}" destId="{1551A718-C9E5-487C-8B57-BD914BEEC0EE}" srcOrd="0" destOrd="0" presId="urn:microsoft.com/office/officeart/2008/layout/AccentedPicture"/>
    <dgm:cxn modelId="{99BA379A-D580-4214-9DAE-4713583F8B98}" type="presOf" srcId="{F0B76A1F-210E-4FB0-B6C5-66141F7BCDA5}" destId="{9C2097A2-639D-408B-A39D-E691FF9B6F58}" srcOrd="0" destOrd="0" presId="urn:microsoft.com/office/officeart/2008/layout/AccentedPicture"/>
    <dgm:cxn modelId="{0FEB54D0-7D98-4CB6-8E37-44B1F859B914}" type="presOf" srcId="{B8D11181-1858-4F82-A92F-B3D15AAAA33E}" destId="{71E72634-0C14-434E-8C1B-5582276166C9}" srcOrd="0" destOrd="0" presId="urn:microsoft.com/office/officeart/2008/layout/AccentedPicture"/>
    <dgm:cxn modelId="{929C8248-5869-4C5A-B204-3F27DE8EE2BC}" type="presOf" srcId="{5281D2D0-6959-4CFD-B60C-39C6CF5B8511}" destId="{C2ECAD46-FA76-4604-A398-4422ECAC0B42}" srcOrd="0" destOrd="0" presId="urn:microsoft.com/office/officeart/2008/layout/AccentedPicture"/>
    <dgm:cxn modelId="{7A3ED222-7819-499A-9CE1-6CC35C83A6C9}" srcId="{F0B76A1F-210E-4FB0-B6C5-66141F7BCDA5}" destId="{6BCCC41A-E55D-4928-8B20-77E8CD7C34AD}" srcOrd="0" destOrd="0" parTransId="{3A51E74B-5CFB-4F0C-9FC9-7A526785A4BB}" sibTransId="{B8D11181-1858-4F82-A92F-B3D15AAAA33E}"/>
    <dgm:cxn modelId="{F348FA93-3B34-4A7D-9B44-452ADBE81008}" srcId="{F0B76A1F-210E-4FB0-B6C5-66141F7BCDA5}" destId="{EDDF76D4-D603-4407-806D-35B206EF1BF4}" srcOrd="1" destOrd="0" parTransId="{30F8135B-C8FF-4BAB-8C9B-1EDCFF40464B}" sibTransId="{487A3FF8-3A99-4929-B2A7-CC4966E2A6F5}"/>
    <dgm:cxn modelId="{7350C560-662F-4224-A449-59D661D44149}" type="presParOf" srcId="{9C2097A2-639D-408B-A39D-E691FF9B6F58}" destId="{71E72634-0C14-434E-8C1B-5582276166C9}" srcOrd="0" destOrd="0" presId="urn:microsoft.com/office/officeart/2008/layout/AccentedPicture"/>
    <dgm:cxn modelId="{0DA41C96-6725-4F9E-9B9C-7A6E683898B9}" type="presParOf" srcId="{9C2097A2-639D-408B-A39D-E691FF9B6F58}" destId="{5DB4E046-FD0F-487B-9557-3EB5CAC43F6D}" srcOrd="1" destOrd="0" presId="urn:microsoft.com/office/officeart/2008/layout/AccentedPicture"/>
    <dgm:cxn modelId="{9C2D60FB-184C-4F86-AB35-B9C622351513}" type="presParOf" srcId="{9C2097A2-639D-408B-A39D-E691FF9B6F58}" destId="{5F4238B8-6B65-4720-97E9-B2E835E635D0}" srcOrd="2" destOrd="0" presId="urn:microsoft.com/office/officeart/2008/layout/AccentedPicture"/>
    <dgm:cxn modelId="{DBEA5163-0CFB-491F-B2A0-1A98A7AF08D9}" type="presParOf" srcId="{5F4238B8-6B65-4720-97E9-B2E835E635D0}" destId="{8E7F2912-7D11-47DD-B6CC-17CA717309BB}" srcOrd="0" destOrd="0" presId="urn:microsoft.com/office/officeart/2008/layout/AccentedPicture"/>
    <dgm:cxn modelId="{4A3AF3FD-689E-425E-A3CF-AEDDBB6D937C}" type="presParOf" srcId="{8E7F2912-7D11-47DD-B6CC-17CA717309BB}" destId="{FFAB28A3-9236-447B-9C21-5B912CC88168}" srcOrd="0" destOrd="0" presId="urn:microsoft.com/office/officeart/2008/layout/AccentedPicture"/>
    <dgm:cxn modelId="{98CADCEC-FAF8-4C56-99FF-011681884908}" type="presParOf" srcId="{8E7F2912-7D11-47DD-B6CC-17CA717309BB}" destId="{794F1CE2-7ECE-4786-9AF2-0F07EC41C98D}" srcOrd="1" destOrd="0" presId="urn:microsoft.com/office/officeart/2008/layout/AccentedPicture"/>
    <dgm:cxn modelId="{46BE9F66-6BD4-471C-B6DB-8B38B049B1A3}" type="presParOf" srcId="{8E7F2912-7D11-47DD-B6CC-17CA717309BB}" destId="{08E246B4-9253-4C1F-A624-F00593744DD8}" srcOrd="2" destOrd="0" presId="urn:microsoft.com/office/officeart/2008/layout/AccentedPicture"/>
    <dgm:cxn modelId="{0F77D7B7-457B-4900-B447-F970CBBC8EFF}" type="presParOf" srcId="{08E246B4-9253-4C1F-A624-F00593744DD8}" destId="{1551A718-C9E5-487C-8B57-BD914BEEC0EE}" srcOrd="0" destOrd="0" presId="urn:microsoft.com/office/officeart/2008/layout/AccentedPicture"/>
    <dgm:cxn modelId="{3EBEE975-0BC2-40F8-85D4-19710114E100}" type="presParOf" srcId="{5F4238B8-6B65-4720-97E9-B2E835E635D0}" destId="{1337E043-ECA3-4E2D-B102-1A36ACA270F3}" srcOrd="1" destOrd="0" presId="urn:microsoft.com/office/officeart/2008/layout/AccentedPicture"/>
    <dgm:cxn modelId="{D4684498-3985-4B30-9DC7-12C9AAE655F5}" type="presParOf" srcId="{5F4238B8-6B65-4720-97E9-B2E835E635D0}" destId="{71EF59DD-9F6E-4462-AA3F-CD61CFCF4DF5}" srcOrd="2" destOrd="0" presId="urn:microsoft.com/office/officeart/2008/layout/AccentedPicture"/>
    <dgm:cxn modelId="{B63D2A9B-9595-4CD5-BB51-E14296044716}" type="presParOf" srcId="{71EF59DD-9F6E-4462-AA3F-CD61CFCF4DF5}" destId="{142E5C3D-30BB-498A-8AA1-9341329A180A}" srcOrd="0" destOrd="0" presId="urn:microsoft.com/office/officeart/2008/layout/AccentedPicture"/>
    <dgm:cxn modelId="{42FA1AFE-0EB2-468C-BFEB-83AA36998BD7}" type="presParOf" srcId="{71EF59DD-9F6E-4462-AA3F-CD61CFCF4DF5}" destId="{C8366CEB-EE48-4375-B287-7F6E310CC86C}" srcOrd="1" destOrd="0" presId="urn:microsoft.com/office/officeart/2008/layout/AccentedPicture"/>
    <dgm:cxn modelId="{79DE6F25-1F71-4A8F-9210-FD25D3168FBE}" type="presParOf" srcId="{71EF59DD-9F6E-4462-AA3F-CD61CFCF4DF5}" destId="{E2C0EE58-022D-453C-8CE4-7CF3EE68C9E0}" srcOrd="2" destOrd="0" presId="urn:microsoft.com/office/officeart/2008/layout/AccentedPicture"/>
    <dgm:cxn modelId="{AA9956E3-C9C9-4BE3-8321-9AD32F12B069}" type="presParOf" srcId="{E2C0EE58-022D-453C-8CE4-7CF3EE68C9E0}" destId="{C2ECAD46-FA76-4604-A398-4422ECAC0B42}" srcOrd="0" destOrd="0" presId="urn:microsoft.com/office/officeart/2008/layout/AccentedPicture"/>
    <dgm:cxn modelId="{A824421C-7423-4862-A941-644146D2B5AC}" type="presParOf" srcId="{9C2097A2-639D-408B-A39D-E691FF9B6F58}" destId="{98AA3BEB-AEA7-4B57-9BF6-4AC7A47DECFB}" srcOrd="3" destOrd="0" presId="urn:microsoft.com/office/officeart/2008/layout/AccentedPicture"/>
    <dgm:cxn modelId="{79C80408-040B-4AAB-92E6-9C39FA0F990C}" type="presParOf" srcId="{98AA3BEB-AEA7-4B57-9BF6-4AC7A47DECFB}" destId="{1FEEA5F9-C819-429A-8860-86B54029739D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CC95A-1342-4BB5-BCA2-DEED8B02ABE3}">
      <dsp:nvSpPr>
        <dsp:cNvPr id="0" name=""/>
        <dsp:cNvSpPr/>
      </dsp:nvSpPr>
      <dsp:spPr>
        <a:xfrm>
          <a:off x="891310" y="1518071"/>
          <a:ext cx="3747854" cy="4780426"/>
        </a:xfrm>
        <a:prstGeom prst="roundRect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AB563D-DBA3-47A6-8263-894A55E47C58}">
      <dsp:nvSpPr>
        <dsp:cNvPr id="0" name=""/>
        <dsp:cNvSpPr/>
      </dsp:nvSpPr>
      <dsp:spPr>
        <a:xfrm>
          <a:off x="1118190" y="1838211"/>
          <a:ext cx="2885847" cy="423718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i="0" kern="1200" dirty="0"/>
            <a:t>I funghi o miceti sono organismi eucarioti unicellulari o pluricellulari ed Eterotrofi per assorbimento, cioè si inseriscono nel corpo di altri esseri viventi per assorbirne </a:t>
          </a:r>
          <a:r>
            <a:rPr lang="it-IT" sz="2800" b="1" i="0" kern="1200"/>
            <a:t>la linfa.  </a:t>
          </a:r>
          <a:endParaRPr lang="it-IT" sz="2800" b="1" i="0" kern="1200" dirty="0"/>
        </a:p>
      </dsp:txBody>
      <dsp:txXfrm>
        <a:off x="1118190" y="1838211"/>
        <a:ext cx="2885847" cy="4237188"/>
      </dsp:txXfrm>
    </dsp:sp>
    <dsp:sp modelId="{E3BD468B-1F78-4D53-9251-632A0DCF1F93}">
      <dsp:nvSpPr>
        <dsp:cNvPr id="0" name=""/>
        <dsp:cNvSpPr/>
      </dsp:nvSpPr>
      <dsp:spPr>
        <a:xfrm>
          <a:off x="4008753" y="1612438"/>
          <a:ext cx="1290715" cy="125630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726305-20BE-4BD2-8BDB-95A770D65BC0}">
      <dsp:nvSpPr>
        <dsp:cNvPr id="0" name=""/>
        <dsp:cNvSpPr/>
      </dsp:nvSpPr>
      <dsp:spPr>
        <a:xfrm>
          <a:off x="5275861" y="1279049"/>
          <a:ext cx="198069" cy="1290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82550" rIns="165100" bIns="825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 dirty="0"/>
        </a:p>
      </dsp:txBody>
      <dsp:txXfrm>
        <a:off x="5275861" y="1279049"/>
        <a:ext cx="198069" cy="1290715"/>
      </dsp:txXfrm>
    </dsp:sp>
    <dsp:sp modelId="{7CACA58F-DC7F-40A1-B3AC-B65882012C71}">
      <dsp:nvSpPr>
        <dsp:cNvPr id="0" name=""/>
        <dsp:cNvSpPr/>
      </dsp:nvSpPr>
      <dsp:spPr>
        <a:xfrm>
          <a:off x="3994839" y="3036513"/>
          <a:ext cx="1290715" cy="129071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5A633-6A3A-4D28-83E1-F536B27FF693}">
      <dsp:nvSpPr>
        <dsp:cNvPr id="0" name=""/>
        <dsp:cNvSpPr/>
      </dsp:nvSpPr>
      <dsp:spPr>
        <a:xfrm>
          <a:off x="5284522" y="2802093"/>
          <a:ext cx="198069" cy="1290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82550" rIns="165100" bIns="825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 dirty="0"/>
        </a:p>
      </dsp:txBody>
      <dsp:txXfrm>
        <a:off x="5284522" y="2802093"/>
        <a:ext cx="198069" cy="1290715"/>
      </dsp:txXfrm>
    </dsp:sp>
    <dsp:sp modelId="{8B119292-86AB-4205-8CB3-5774F213D874}">
      <dsp:nvSpPr>
        <dsp:cNvPr id="0" name=""/>
        <dsp:cNvSpPr/>
      </dsp:nvSpPr>
      <dsp:spPr>
        <a:xfrm>
          <a:off x="4008753" y="4579886"/>
          <a:ext cx="1290715" cy="129071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D42849-20AD-4BB9-B713-E55CFF24FF1D}">
      <dsp:nvSpPr>
        <dsp:cNvPr id="0" name=""/>
        <dsp:cNvSpPr/>
      </dsp:nvSpPr>
      <dsp:spPr>
        <a:xfrm>
          <a:off x="5284522" y="4325137"/>
          <a:ext cx="198069" cy="1290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82550" rIns="165100" bIns="825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 dirty="0"/>
        </a:p>
      </dsp:txBody>
      <dsp:txXfrm>
        <a:off x="5284522" y="4325137"/>
        <a:ext cx="198069" cy="12907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84324-7C23-4545-8816-67BF6B461AB1}">
      <dsp:nvSpPr>
        <dsp:cNvPr id="0" name=""/>
        <dsp:cNvSpPr/>
      </dsp:nvSpPr>
      <dsp:spPr>
        <a:xfrm>
          <a:off x="2195833" y="67238"/>
          <a:ext cx="5282514" cy="1385039"/>
        </a:xfrm>
        <a:prstGeom prst="rightArrow">
          <a:avLst>
            <a:gd name="adj1" fmla="val 75000"/>
            <a:gd name="adj2" fmla="val 50000"/>
          </a:avLst>
        </a:prstGeom>
        <a:solidFill>
          <a:srgbClr val="C00000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85750" lvl="1" indent="-285750" algn="l" defTabSz="2667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6000" kern="1200" dirty="0"/>
        </a:p>
      </dsp:txBody>
      <dsp:txXfrm>
        <a:off x="2195833" y="240368"/>
        <a:ext cx="4763124" cy="1038779"/>
      </dsp:txXfrm>
    </dsp:sp>
    <dsp:sp modelId="{CD1A6485-C32E-47C7-B203-6DAD72B22733}">
      <dsp:nvSpPr>
        <dsp:cNvPr id="0" name=""/>
        <dsp:cNvSpPr/>
      </dsp:nvSpPr>
      <dsp:spPr>
        <a:xfrm>
          <a:off x="0" y="0"/>
          <a:ext cx="2256230" cy="1519517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 dirty="0"/>
        </a:p>
      </dsp:txBody>
      <dsp:txXfrm>
        <a:off x="74177" y="74177"/>
        <a:ext cx="2107876" cy="13711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7EACA-B4B2-41F4-A9C9-DC5560F49FFA}">
      <dsp:nvSpPr>
        <dsp:cNvPr id="0" name=""/>
        <dsp:cNvSpPr/>
      </dsp:nvSpPr>
      <dsp:spPr>
        <a:xfrm>
          <a:off x="2300435" y="106920"/>
          <a:ext cx="5224421" cy="1431092"/>
        </a:xfrm>
        <a:prstGeom prst="rightArrow">
          <a:avLst>
            <a:gd name="adj1" fmla="val 75000"/>
            <a:gd name="adj2" fmla="val 50000"/>
          </a:avLst>
        </a:prstGeom>
        <a:solidFill>
          <a:srgbClr val="C00000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85750" lvl="1" indent="-285750" algn="l" defTabSz="2667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6000" kern="1200" dirty="0"/>
        </a:p>
      </dsp:txBody>
      <dsp:txXfrm>
        <a:off x="2300435" y="285807"/>
        <a:ext cx="4687762" cy="1073319"/>
      </dsp:txXfrm>
    </dsp:sp>
    <dsp:sp modelId="{23FC6DA6-E09F-457F-845B-10D57D3392EC}">
      <dsp:nvSpPr>
        <dsp:cNvPr id="0" name=""/>
        <dsp:cNvSpPr/>
      </dsp:nvSpPr>
      <dsp:spPr>
        <a:xfrm>
          <a:off x="0" y="0"/>
          <a:ext cx="2294623" cy="155985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 dirty="0"/>
        </a:p>
      </dsp:txBody>
      <dsp:txXfrm>
        <a:off x="76146" y="76146"/>
        <a:ext cx="2142331" cy="14075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105DE-EFA4-4AEE-8FF2-D96DB1C430A6}">
      <dsp:nvSpPr>
        <dsp:cNvPr id="0" name=""/>
        <dsp:cNvSpPr/>
      </dsp:nvSpPr>
      <dsp:spPr>
        <a:xfrm>
          <a:off x="2285991" y="228600"/>
          <a:ext cx="5304153" cy="1378086"/>
        </a:xfrm>
        <a:prstGeom prst="rightArrow">
          <a:avLst>
            <a:gd name="adj1" fmla="val 75000"/>
            <a:gd name="adj2" fmla="val 50000"/>
          </a:avLst>
        </a:prstGeom>
        <a:solidFill>
          <a:srgbClr val="C00000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85750" lvl="1" indent="-285750" algn="l" defTabSz="2667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6000" kern="1200" dirty="0">
            <a:solidFill>
              <a:schemeClr val="tx1"/>
            </a:solidFill>
          </a:endParaRPr>
        </a:p>
      </dsp:txBody>
      <dsp:txXfrm>
        <a:off x="2285991" y="400861"/>
        <a:ext cx="4787371" cy="1033564"/>
      </dsp:txXfrm>
    </dsp:sp>
    <dsp:sp modelId="{C569FE8F-44B5-42DB-8E4C-01BEC92A19A0}">
      <dsp:nvSpPr>
        <dsp:cNvPr id="0" name=""/>
        <dsp:cNvSpPr/>
      </dsp:nvSpPr>
      <dsp:spPr>
        <a:xfrm>
          <a:off x="0" y="114050"/>
          <a:ext cx="2363719" cy="155338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 dirty="0"/>
        </a:p>
      </dsp:txBody>
      <dsp:txXfrm>
        <a:off x="75830" y="189880"/>
        <a:ext cx="2212059" cy="14017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9E8D5-BEBF-4238-836E-266183ED9C8F}">
      <dsp:nvSpPr>
        <dsp:cNvPr id="0" name=""/>
        <dsp:cNvSpPr/>
      </dsp:nvSpPr>
      <dsp:spPr>
        <a:xfrm>
          <a:off x="138613" y="647799"/>
          <a:ext cx="2862286" cy="3650876"/>
        </a:xfrm>
        <a:prstGeom prst="roundRect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973EF-7569-45BF-8806-355C16702FDC}">
      <dsp:nvSpPr>
        <dsp:cNvPr id="0" name=""/>
        <dsp:cNvSpPr/>
      </dsp:nvSpPr>
      <dsp:spPr>
        <a:xfrm>
          <a:off x="313638" y="958065"/>
          <a:ext cx="2203960" cy="32955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>
              <a:solidFill>
                <a:schemeClr val="tx1"/>
              </a:solidFill>
            </a:rPr>
            <a:t>ASCOMICETI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Hanno un corpo fruttifero a forma di sacco. Le spore, infatti, si formano all’interno del cosiddetto «asco» ossia una struttura a forma di sacco tubulare. Molti ascomiceti sono unicellulari come i lieviti.</a:t>
          </a:r>
        </a:p>
      </dsp:txBody>
      <dsp:txXfrm>
        <a:off x="313638" y="958065"/>
        <a:ext cx="2203960" cy="3295558"/>
      </dsp:txXfrm>
    </dsp:sp>
    <dsp:sp modelId="{9336D2F8-ADF7-4448-8B5B-7352FA40DFFA}">
      <dsp:nvSpPr>
        <dsp:cNvPr id="0" name=""/>
        <dsp:cNvSpPr/>
      </dsp:nvSpPr>
      <dsp:spPr>
        <a:xfrm>
          <a:off x="2473305" y="1330232"/>
          <a:ext cx="985736" cy="98573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B08BDF-7B3C-4586-A7C0-F5223D9F1F0B}">
      <dsp:nvSpPr>
        <dsp:cNvPr id="0" name=""/>
        <dsp:cNvSpPr/>
      </dsp:nvSpPr>
      <dsp:spPr>
        <a:xfrm>
          <a:off x="2974996" y="1104454"/>
          <a:ext cx="1278271" cy="229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i="1" kern="1200" dirty="0">
              <a:solidFill>
                <a:srgbClr val="FF0000"/>
              </a:solidFill>
            </a:rPr>
            <a:t>morchelle</a:t>
          </a:r>
        </a:p>
      </dsp:txBody>
      <dsp:txXfrm>
        <a:off x="2974996" y="1104454"/>
        <a:ext cx="1278271" cy="229311"/>
      </dsp:txXfrm>
    </dsp:sp>
    <dsp:sp modelId="{7A4E534B-8E29-4F99-94EF-651FEF90037F}">
      <dsp:nvSpPr>
        <dsp:cNvPr id="0" name=""/>
        <dsp:cNvSpPr/>
      </dsp:nvSpPr>
      <dsp:spPr>
        <a:xfrm>
          <a:off x="2444620" y="2753763"/>
          <a:ext cx="985736" cy="98573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469C6-537A-4CD8-8B35-C41BF6E25F94}">
      <dsp:nvSpPr>
        <dsp:cNvPr id="0" name=""/>
        <dsp:cNvSpPr/>
      </dsp:nvSpPr>
      <dsp:spPr>
        <a:xfrm>
          <a:off x="2988444" y="2296189"/>
          <a:ext cx="1045498" cy="469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i="1" kern="1200" dirty="0">
              <a:solidFill>
                <a:srgbClr val="FF0000"/>
              </a:solidFill>
            </a:rPr>
            <a:t>Lievito di birra</a:t>
          </a:r>
        </a:p>
      </dsp:txBody>
      <dsp:txXfrm>
        <a:off x="2988444" y="2296189"/>
        <a:ext cx="1045498" cy="4693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B9360-24C7-483B-85EE-65F739D4B0A9}">
      <dsp:nvSpPr>
        <dsp:cNvPr id="0" name=""/>
        <dsp:cNvSpPr/>
      </dsp:nvSpPr>
      <dsp:spPr>
        <a:xfrm>
          <a:off x="144193" y="469632"/>
          <a:ext cx="2895013" cy="3692619"/>
        </a:xfrm>
        <a:prstGeom prst="roundRect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7ACD0-FC6A-485D-9A9F-70CE1A76CE61}">
      <dsp:nvSpPr>
        <dsp:cNvPr id="0" name=""/>
        <dsp:cNvSpPr/>
      </dsp:nvSpPr>
      <dsp:spPr>
        <a:xfrm>
          <a:off x="436689" y="948657"/>
          <a:ext cx="2095687" cy="298798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b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b="1" kern="1200" dirty="0">
              <a:solidFill>
                <a:schemeClr val="tx1"/>
              </a:solidFill>
            </a:rPr>
            <a:t>BASIDOMICETI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/>
            <a:t>Sono i classici funghi a cappello. Appartengono a questa classe la maggior parte dei funghi mangerecci o velenosi.</a:t>
          </a:r>
        </a:p>
      </dsp:txBody>
      <dsp:txXfrm>
        <a:off x="436689" y="948657"/>
        <a:ext cx="2095687" cy="2987986"/>
      </dsp:txXfrm>
    </dsp:sp>
    <dsp:sp modelId="{4939C5C2-E4BC-4F85-BC86-28453921500C}">
      <dsp:nvSpPr>
        <dsp:cNvPr id="0" name=""/>
        <dsp:cNvSpPr/>
      </dsp:nvSpPr>
      <dsp:spPr>
        <a:xfrm>
          <a:off x="2544942" y="1360641"/>
          <a:ext cx="997007" cy="99700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E060B-118C-4D0C-8497-BE17FB72476A}">
      <dsp:nvSpPr>
        <dsp:cNvPr id="0" name=""/>
        <dsp:cNvSpPr/>
      </dsp:nvSpPr>
      <dsp:spPr>
        <a:xfrm>
          <a:off x="3090321" y="913149"/>
          <a:ext cx="1091973" cy="466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0" i="1" kern="1200" dirty="0">
              <a:solidFill>
                <a:srgbClr val="FF0000"/>
              </a:solidFill>
            </a:rPr>
            <a:t>Amanita </a:t>
          </a:r>
          <a:r>
            <a:rPr lang="it-IT" sz="1600" b="0" i="1" kern="1200" dirty="0" err="1">
              <a:solidFill>
                <a:srgbClr val="FF0000"/>
              </a:solidFill>
            </a:rPr>
            <a:t>muscaria</a:t>
          </a:r>
          <a:endParaRPr lang="it-IT" sz="1600" b="0" i="1" kern="1200" dirty="0">
            <a:solidFill>
              <a:srgbClr val="FF0000"/>
            </a:solidFill>
          </a:endParaRPr>
        </a:p>
      </dsp:txBody>
      <dsp:txXfrm>
        <a:off x="3090321" y="913149"/>
        <a:ext cx="1091973" cy="466669"/>
      </dsp:txXfrm>
    </dsp:sp>
    <dsp:sp modelId="{2B19068D-0106-4C72-9042-C812E9B70261}">
      <dsp:nvSpPr>
        <dsp:cNvPr id="0" name=""/>
        <dsp:cNvSpPr/>
      </dsp:nvSpPr>
      <dsp:spPr>
        <a:xfrm>
          <a:off x="2589179" y="2837667"/>
          <a:ext cx="997007" cy="99700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8E4C3-9872-4D03-84DC-A619BBB49295}">
      <dsp:nvSpPr>
        <dsp:cNvPr id="0" name=""/>
        <dsp:cNvSpPr/>
      </dsp:nvSpPr>
      <dsp:spPr>
        <a:xfrm>
          <a:off x="3097971" y="2439767"/>
          <a:ext cx="982244" cy="406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i="1" kern="1200" dirty="0">
              <a:solidFill>
                <a:srgbClr val="FF0000"/>
              </a:solidFill>
            </a:rPr>
            <a:t>Fungo</a:t>
          </a:r>
          <a:r>
            <a:rPr lang="it-IT" sz="1600" i="1" kern="1200" baseline="0" dirty="0">
              <a:solidFill>
                <a:srgbClr val="FF0000"/>
              </a:solidFill>
            </a:rPr>
            <a:t> a mensola</a:t>
          </a:r>
          <a:endParaRPr lang="it-IT" sz="1600" i="1" kern="1200" dirty="0">
            <a:solidFill>
              <a:srgbClr val="FF0000"/>
            </a:solidFill>
          </a:endParaRPr>
        </a:p>
      </dsp:txBody>
      <dsp:txXfrm>
        <a:off x="3097971" y="2439767"/>
        <a:ext cx="982244" cy="4063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72634-0C14-434E-8C1B-5582276166C9}">
      <dsp:nvSpPr>
        <dsp:cNvPr id="0" name=""/>
        <dsp:cNvSpPr/>
      </dsp:nvSpPr>
      <dsp:spPr>
        <a:xfrm>
          <a:off x="287264" y="788701"/>
          <a:ext cx="3059080" cy="3901888"/>
        </a:xfrm>
        <a:prstGeom prst="roundRect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4E046-FD0F-487B-9557-3EB5CAC43F6D}">
      <dsp:nvSpPr>
        <dsp:cNvPr id="0" name=""/>
        <dsp:cNvSpPr/>
      </dsp:nvSpPr>
      <dsp:spPr>
        <a:xfrm>
          <a:off x="409627" y="2193381"/>
          <a:ext cx="2355492" cy="234113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>
              <a:solidFill>
                <a:schemeClr val="tx1"/>
              </a:solidFill>
            </a:rPr>
            <a:t>ZIGOMICETI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Sono sia saprofiti, sia parassiti e si adattano alle condizioni climatiche. Vengono cosi chiamati per la loro riproduzione sessuata che avviene tramite la comparsa di strutture bulbose, i cosiddetti </a:t>
          </a:r>
          <a:r>
            <a:rPr lang="it-IT" sz="1800" kern="1200" dirty="0" err="1"/>
            <a:t>zigosporangi</a:t>
          </a:r>
          <a:r>
            <a:rPr lang="it-IT" sz="1800" kern="1200" dirty="0"/>
            <a:t>.  Appartengono a questa classe anche le muffe.</a:t>
          </a:r>
        </a:p>
      </dsp:txBody>
      <dsp:txXfrm>
        <a:off x="409627" y="2193381"/>
        <a:ext cx="2355492" cy="2341133"/>
      </dsp:txXfrm>
    </dsp:sp>
    <dsp:sp modelId="{794F1CE2-7ECE-4786-9AF2-0F07EC41C98D}">
      <dsp:nvSpPr>
        <dsp:cNvPr id="0" name=""/>
        <dsp:cNvSpPr/>
      </dsp:nvSpPr>
      <dsp:spPr>
        <a:xfrm>
          <a:off x="2776427" y="1440755"/>
          <a:ext cx="1053509" cy="10535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51A718-C9E5-487C-8B57-BD914BEEC0EE}">
      <dsp:nvSpPr>
        <dsp:cNvPr id="0" name=""/>
        <dsp:cNvSpPr/>
      </dsp:nvSpPr>
      <dsp:spPr>
        <a:xfrm>
          <a:off x="3379733" y="907437"/>
          <a:ext cx="1042154" cy="538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i="1" kern="1200" dirty="0">
              <a:solidFill>
                <a:srgbClr val="FF0000"/>
              </a:solidFill>
            </a:rPr>
            <a:t>Muffa del pane</a:t>
          </a:r>
        </a:p>
      </dsp:txBody>
      <dsp:txXfrm>
        <a:off x="3379733" y="907437"/>
        <a:ext cx="1042154" cy="538807"/>
      </dsp:txXfrm>
    </dsp:sp>
    <dsp:sp modelId="{C8366CEB-EE48-4375-B287-7F6E310CC86C}">
      <dsp:nvSpPr>
        <dsp:cNvPr id="0" name=""/>
        <dsp:cNvSpPr/>
      </dsp:nvSpPr>
      <dsp:spPr>
        <a:xfrm>
          <a:off x="2776427" y="3034842"/>
          <a:ext cx="1053509" cy="10535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ECAD46-FA76-4604-A398-4422ECAC0B42}">
      <dsp:nvSpPr>
        <dsp:cNvPr id="0" name=""/>
        <dsp:cNvSpPr/>
      </dsp:nvSpPr>
      <dsp:spPr>
        <a:xfrm>
          <a:off x="3362922" y="2448406"/>
          <a:ext cx="798236" cy="593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i="1" kern="1200" dirty="0">
              <a:solidFill>
                <a:srgbClr val="FF0000"/>
              </a:solidFill>
            </a:rPr>
            <a:t>Muffa bianca</a:t>
          </a:r>
        </a:p>
      </dsp:txBody>
      <dsp:txXfrm>
        <a:off x="3362922" y="2448406"/>
        <a:ext cx="798236" cy="593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A54E4-FB88-4365-9211-019A2B022BEB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AB440-BD0E-46E1-8129-4247E1D350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489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AB440-BD0E-46E1-8129-4247E1D350C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490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4485-3C9B-47E7-976A-8F589D7312A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750D-4DE6-45AC-A498-22C9759EB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05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4485-3C9B-47E7-976A-8F589D7312A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750D-4DE6-45AC-A498-22C9759EB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575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4485-3C9B-47E7-976A-8F589D7312A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750D-4DE6-45AC-A498-22C9759EB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8064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4485-3C9B-47E7-976A-8F589D7312A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750D-4DE6-45AC-A498-22C9759EB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7276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4485-3C9B-47E7-976A-8F589D7312A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750D-4DE6-45AC-A498-22C9759EB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36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4485-3C9B-47E7-976A-8F589D7312A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750D-4DE6-45AC-A498-22C9759EB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03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4485-3C9B-47E7-976A-8F589D7312A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750D-4DE6-45AC-A498-22C9759EB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437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4485-3C9B-47E7-976A-8F589D7312A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750D-4DE6-45AC-A498-22C9759EB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6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4485-3C9B-47E7-976A-8F589D7312A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750D-4DE6-45AC-A498-22C9759EB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4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4485-3C9B-47E7-976A-8F589D7312A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750D-4DE6-45AC-A498-22C9759EB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42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4485-3C9B-47E7-976A-8F589D7312A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750D-4DE6-45AC-A498-22C9759EB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93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24485-3C9B-47E7-976A-8F589D7312A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2750D-4DE6-45AC-A498-22C9759EB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66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Ourasphaira giraldae (Loron)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573" b="4210"/>
          <a:stretch/>
        </p:blipFill>
        <p:spPr bwMode="auto">
          <a:xfrm>
            <a:off x="1740971" y="28135"/>
            <a:ext cx="9169263" cy="454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6610" y="4572001"/>
            <a:ext cx="5695825" cy="2402252"/>
          </a:xfrm>
        </p:spPr>
        <p:txBody>
          <a:bodyPr>
            <a:noAutofit/>
          </a:bodyPr>
          <a:lstStyle/>
          <a:p>
            <a:pPr fontAlgn="base"/>
            <a:r>
              <a:rPr lang="it-IT" sz="1800" b="1" i="1" dirty="0">
                <a:latin typeface="Bell MT" panose="02020503060305020303" pitchFamily="18" charset="0"/>
              </a:rPr>
              <a:t>I primi a conquistare la terraferma? I funghi.</a:t>
            </a:r>
            <a:br>
              <a:rPr lang="it-IT" sz="1800" b="1" i="1" dirty="0">
                <a:latin typeface="Bell MT" panose="02020503060305020303" pitchFamily="18" charset="0"/>
              </a:rPr>
            </a:br>
            <a:r>
              <a:rPr lang="it-IT" sz="1800" b="1" i="1" dirty="0">
                <a:latin typeface="Bell MT" panose="02020503060305020303" pitchFamily="18" charset="0"/>
              </a:rPr>
              <a:t>I primi esseri viventi a uscire dagli oceani e a colonizzare la terraferma 1 miliardo di anni fa non sono state le piante, ma i funghi. È il risultato di una scoperta effettuata di recente da un gruppo guidato da </a:t>
            </a:r>
            <a:r>
              <a:rPr lang="it-IT" sz="1800" b="1" i="1" dirty="0" err="1">
                <a:latin typeface="Bell MT" panose="02020503060305020303" pitchFamily="18" charset="0"/>
              </a:rPr>
              <a:t>Corentin</a:t>
            </a:r>
            <a:r>
              <a:rPr lang="it-IT" sz="1800" b="1" i="1" dirty="0">
                <a:latin typeface="Bell MT" panose="02020503060305020303" pitchFamily="18" charset="0"/>
              </a:rPr>
              <a:t> </a:t>
            </a:r>
            <a:r>
              <a:rPr lang="it-IT" sz="1800" b="1" i="1" dirty="0" err="1">
                <a:latin typeface="Bell MT" panose="02020503060305020303" pitchFamily="18" charset="0"/>
              </a:rPr>
              <a:t>Loron</a:t>
            </a:r>
            <a:r>
              <a:rPr lang="it-IT" sz="1800" b="1" i="1" dirty="0">
                <a:latin typeface="Bell MT" panose="02020503060305020303" pitchFamily="18" charset="0"/>
              </a:rPr>
              <a:t> dell’</a:t>
            </a:r>
            <a:r>
              <a:rPr lang="it-IT" sz="1800" b="1" i="1" dirty="0" err="1">
                <a:latin typeface="Bell MT" panose="02020503060305020303" pitchFamily="18" charset="0"/>
              </a:rPr>
              <a:t>Univerità</a:t>
            </a:r>
            <a:r>
              <a:rPr lang="it-IT" sz="1800" b="1" i="1" dirty="0">
                <a:latin typeface="Bell MT" panose="02020503060305020303" pitchFamily="18" charset="0"/>
              </a:rPr>
              <a:t> di Liegi nel Bacino Amundsen nell’Artico canadese, con i resti fossili di </a:t>
            </a:r>
            <a:r>
              <a:rPr lang="it-IT" sz="1800" b="1" i="1" dirty="0" err="1">
                <a:latin typeface="Bell MT" panose="02020503060305020303" pitchFamily="18" charset="0"/>
              </a:rPr>
              <a:t>Ourasphaira</a:t>
            </a:r>
            <a:r>
              <a:rPr lang="it-IT" sz="1800" b="1" i="1" dirty="0">
                <a:latin typeface="Bell MT" panose="02020503060305020303" pitchFamily="18" charset="0"/>
              </a:rPr>
              <a:t> </a:t>
            </a:r>
            <a:r>
              <a:rPr lang="it-IT" sz="1800" b="1" i="1" dirty="0" err="1">
                <a:latin typeface="Bell MT" panose="02020503060305020303" pitchFamily="18" charset="0"/>
              </a:rPr>
              <a:t>giraldae</a:t>
            </a:r>
            <a:r>
              <a:rPr lang="it-IT" sz="1800" b="1" i="1" dirty="0">
                <a:latin typeface="Bell MT" panose="02020503060305020303" pitchFamily="18" charset="0"/>
              </a:rPr>
              <a:t>. Il microfossile è stato rivenuto nelle argille della Formazione di </a:t>
            </a:r>
            <a:r>
              <a:rPr lang="it-IT" sz="1800" b="1" i="1" dirty="0" err="1">
                <a:latin typeface="Bell MT" panose="02020503060305020303" pitchFamily="18" charset="0"/>
              </a:rPr>
              <a:t>Grassy</a:t>
            </a:r>
            <a:r>
              <a:rPr lang="it-IT" sz="1800" b="1" i="1" dirty="0">
                <a:latin typeface="Bell MT" panose="02020503060305020303" pitchFamily="18" charset="0"/>
              </a:rPr>
              <a:t> </a:t>
            </a:r>
            <a:r>
              <a:rPr lang="it-IT" sz="1800" b="1" i="1" dirty="0" err="1">
                <a:latin typeface="Bell MT" panose="02020503060305020303" pitchFamily="18" charset="0"/>
              </a:rPr>
              <a:t>Bay</a:t>
            </a:r>
            <a:r>
              <a:rPr lang="it-IT" sz="1800" b="1" i="1" dirty="0">
                <a:latin typeface="Bell MT" panose="02020503060305020303" pitchFamily="18" charset="0"/>
              </a:rPr>
              <a:t> datate tra 1,01 miliardi e 890 milioni di anni fa. Questi fossili hanno 600 milioni di anni in più dei funghi più vecchi finora </a:t>
            </a:r>
            <a:r>
              <a:rPr lang="it-IT" sz="1800" b="1" i="1" dirty="0"/>
              <a:t>trovati.</a:t>
            </a:r>
            <a:br>
              <a:rPr lang="it-IT" sz="1800" b="1" i="1" dirty="0"/>
            </a:br>
            <a:r>
              <a:rPr lang="it-IT" sz="2400" b="1" dirty="0">
                <a:solidFill>
                  <a:srgbClr val="9B1515"/>
                </a:solidFill>
              </a:rPr>
              <a:t>							</a:t>
            </a:r>
            <a:r>
              <a:rPr lang="it-IT" sz="2400" b="1" i="1" dirty="0">
                <a:solidFill>
                  <a:srgbClr val="9B1515"/>
                </a:solidFill>
              </a:rPr>
              <a:t/>
            </a:r>
            <a:br>
              <a:rPr lang="it-IT" sz="2400" b="1" i="1" dirty="0">
                <a:solidFill>
                  <a:srgbClr val="9B1515"/>
                </a:solidFill>
              </a:rPr>
            </a:br>
            <a:endParaRPr lang="it-IT" sz="2400" b="1" i="1" dirty="0">
              <a:solidFill>
                <a:srgbClr val="9B1515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851439" y="4146430"/>
            <a:ext cx="467315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>
                  <a:reflection blurRad="6350" stA="55000" endA="300" endPos="45500" dir="5400000" sy="-100000" algn="bl" rotWithShape="0"/>
                </a:effectLst>
                <a:latin typeface="Bell MT" panose="02020503060305020303" pitchFamily="18" charset="0"/>
              </a:rPr>
              <a:t>CHIARA BARBALUCCA</a:t>
            </a:r>
          </a:p>
          <a:p>
            <a:r>
              <a:rPr lang="it-IT" sz="2800" b="1" dirty="0">
                <a:effectLst>
                  <a:reflection blurRad="6350" stA="55000" endA="300" endPos="45500" dir="5400000" sy="-100000" algn="bl" rotWithShape="0"/>
                </a:effectLst>
                <a:latin typeface="Bell MT" panose="02020503060305020303" pitchFamily="18" charset="0"/>
              </a:rPr>
              <a:t>LICEO E. MEDI – CICCIANO –</a:t>
            </a:r>
          </a:p>
          <a:p>
            <a:r>
              <a:rPr lang="it-IT" sz="2800" b="1" dirty="0">
                <a:effectLst>
                  <a:reflection blurRad="6350" stA="55000" endA="300" endPos="45500" dir="5400000" sy="-100000" algn="bl" rotWithShape="0"/>
                </a:effectLst>
                <a:latin typeface="Bell MT" panose="02020503060305020303" pitchFamily="18" charset="0"/>
              </a:rPr>
              <a:t>ANNO SCOLASTICO 2019/2020</a:t>
            </a:r>
          </a:p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26610" y="253218"/>
            <a:ext cx="20665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ell MT" panose="02020503060305020303" pitchFamily="18" charset="0"/>
              </a:rPr>
              <a:t>IL REGNO 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ell MT" panose="02020503060305020303" pitchFamily="18" charset="0"/>
              </a:rPr>
              <a:t>DEI 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Bell MT" panose="02020503060305020303" pitchFamily="18" charset="0"/>
              </a:rPr>
              <a:t>FUNGHI</a:t>
            </a:r>
          </a:p>
        </p:txBody>
      </p:sp>
    </p:spTree>
    <p:extLst>
      <p:ext uri="{BB962C8B-B14F-4D97-AF65-F5344CB8AC3E}">
        <p14:creationId xmlns:p14="http://schemas.microsoft.com/office/powerpoint/2010/main" val="2142532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urasphaira giraldae (Loron)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573" b="4210"/>
          <a:stretch/>
        </p:blipFill>
        <p:spPr bwMode="auto">
          <a:xfrm>
            <a:off x="1324110" y="0"/>
            <a:ext cx="9169263" cy="454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158819" y="4988860"/>
            <a:ext cx="5499847" cy="1107996"/>
          </a:xfrm>
          <a:prstGeom prst="rect">
            <a:avLst/>
          </a:prstGeom>
          <a:noFill/>
          <a:ln>
            <a:solidFill>
              <a:srgbClr val="9B1515"/>
            </a:solidFill>
          </a:ln>
        </p:spPr>
        <p:txBody>
          <a:bodyPr wrap="square" rtlCol="0">
            <a:spAutoFit/>
          </a:bodyPr>
          <a:lstStyle/>
          <a:p>
            <a:r>
              <a:rPr lang="it-IT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Engravers MT" panose="02090707080505020304" pitchFamily="18" charset="0"/>
              </a:rPr>
              <a:t>     </a:t>
            </a:r>
            <a:r>
              <a:rPr lang="it-IT" sz="6600" dirty="0">
                <a:ln w="0"/>
                <a:solidFill>
                  <a:srgbClr val="B01818"/>
                </a:solidFill>
                <a:effectLst>
                  <a:reflection blurRad="6350" stA="53000" endA="300" endPos="35500" dir="5400000" sy="-90000" algn="bl" rotWithShape="0"/>
                </a:effectLst>
                <a:latin typeface="Engravers MT" panose="02090707080505020304" pitchFamily="18" charset="0"/>
              </a:rPr>
              <a:t>FINE</a:t>
            </a:r>
          </a:p>
        </p:txBody>
      </p:sp>
    </p:spTree>
    <p:extLst>
      <p:ext uri="{BB962C8B-B14F-4D97-AF65-F5344CB8AC3E}">
        <p14:creationId xmlns:p14="http://schemas.microsoft.com/office/powerpoint/2010/main" val="254639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arrotondato 8"/>
          <p:cNvSpPr/>
          <p:nvPr/>
        </p:nvSpPr>
        <p:spPr>
          <a:xfrm>
            <a:off x="295836" y="3955920"/>
            <a:ext cx="11779624" cy="242218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295836" y="1282299"/>
            <a:ext cx="11779624" cy="232292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9" y="1418557"/>
            <a:ext cx="2014549" cy="205040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21975" y="105732"/>
            <a:ext cx="4643719" cy="909712"/>
          </a:xfrm>
        </p:spPr>
        <p:txBody>
          <a:bodyPr>
            <a:noAutofit/>
          </a:bodyPr>
          <a:lstStyle/>
          <a:p>
            <a:r>
              <a:rPr lang="it-IT" u="sng" dirty="0">
                <a:solidFill>
                  <a:srgbClr val="FF0000"/>
                </a:solidFill>
                <a:latin typeface="Bell MT" panose="02020503060305020303" pitchFamily="18" charset="0"/>
              </a:rPr>
              <a:t>ORIGINE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728498" y="1632996"/>
            <a:ext cx="9252831" cy="1653989"/>
          </a:xfrm>
        </p:spPr>
        <p:txBody>
          <a:bodyPr>
            <a:no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Nel 1753 i funghi vennero classificati da </a:t>
            </a:r>
            <a:r>
              <a:rPr lang="it-IT" sz="3600" dirty="0" err="1">
                <a:solidFill>
                  <a:schemeClr val="bg1"/>
                </a:solidFill>
              </a:rPr>
              <a:t>Linneo</a:t>
            </a:r>
            <a:r>
              <a:rPr lang="it-IT" sz="3600" dirty="0">
                <a:solidFill>
                  <a:schemeClr val="bg1"/>
                </a:solidFill>
              </a:rPr>
              <a:t> come vegetali e quindi associati al regno delle piante.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9" y="4120962"/>
            <a:ext cx="2014549" cy="2092096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918012" y="4276165"/>
            <a:ext cx="8969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Nel 1817 con </a:t>
            </a:r>
            <a:r>
              <a:rPr lang="it-IT" sz="3600" dirty="0" err="1">
                <a:solidFill>
                  <a:schemeClr val="bg1"/>
                </a:solidFill>
              </a:rPr>
              <a:t>Nees</a:t>
            </a:r>
            <a:r>
              <a:rPr lang="it-IT" sz="3600" dirty="0">
                <a:solidFill>
                  <a:schemeClr val="bg1"/>
                </a:solidFill>
              </a:rPr>
              <a:t> i funghi divennero un regno a parte poiché si scopri che hanno caratteristiche diverse rispetto alle piante. </a:t>
            </a:r>
          </a:p>
        </p:txBody>
      </p:sp>
    </p:spTree>
    <p:extLst>
      <p:ext uri="{BB962C8B-B14F-4D97-AF65-F5344CB8AC3E}">
        <p14:creationId xmlns:p14="http://schemas.microsoft.com/office/powerpoint/2010/main" val="2117956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8236" y="0"/>
            <a:ext cx="6826624" cy="898899"/>
          </a:xfrm>
        </p:spPr>
        <p:txBody>
          <a:bodyPr/>
          <a:lstStyle/>
          <a:p>
            <a:r>
              <a:rPr lang="it-IT" u="sng" dirty="0">
                <a:solidFill>
                  <a:srgbClr val="FF0000"/>
                </a:solidFill>
                <a:latin typeface="Bell MT" panose="02020503060305020303" pitchFamily="18" charset="0"/>
              </a:rPr>
              <a:t>IL REGNO DEI FUNGHI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42046" y="1206593"/>
            <a:ext cx="2850777" cy="5232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/>
              <a:t>5 regni dei viventi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1102659" y="1729813"/>
            <a:ext cx="0" cy="46844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1102659" y="2470626"/>
            <a:ext cx="1990164" cy="134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1102659" y="3402105"/>
            <a:ext cx="199016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1102659" y="4416787"/>
            <a:ext cx="1990164" cy="134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1102659" y="5370269"/>
            <a:ext cx="1990164" cy="134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1102659" y="6414247"/>
            <a:ext cx="199016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arrotondato 19"/>
          <p:cNvSpPr/>
          <p:nvPr/>
        </p:nvSpPr>
        <p:spPr>
          <a:xfrm>
            <a:off x="3092821" y="2235910"/>
            <a:ext cx="1949823" cy="52443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Animali</a:t>
            </a:r>
          </a:p>
        </p:txBody>
      </p:sp>
      <p:sp>
        <p:nvSpPr>
          <p:cNvPr id="21" name="Rettangolo arrotondato 20"/>
          <p:cNvSpPr/>
          <p:nvPr/>
        </p:nvSpPr>
        <p:spPr>
          <a:xfrm>
            <a:off x="3092823" y="3139887"/>
            <a:ext cx="1949823" cy="524436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Piante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3092823" y="4168016"/>
            <a:ext cx="1949823" cy="49754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Funghi</a:t>
            </a:r>
          </a:p>
        </p:txBody>
      </p:sp>
      <p:sp>
        <p:nvSpPr>
          <p:cNvPr id="23" name="Rettangolo arrotondato 22"/>
          <p:cNvSpPr/>
          <p:nvPr/>
        </p:nvSpPr>
        <p:spPr>
          <a:xfrm>
            <a:off x="3092821" y="5110997"/>
            <a:ext cx="1949823" cy="49754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Monere</a:t>
            </a:r>
          </a:p>
        </p:txBody>
      </p:sp>
      <p:sp>
        <p:nvSpPr>
          <p:cNvPr id="24" name="Rettangolo arrotondato 23"/>
          <p:cNvSpPr/>
          <p:nvPr/>
        </p:nvSpPr>
        <p:spPr>
          <a:xfrm>
            <a:off x="3092821" y="6112231"/>
            <a:ext cx="1949823" cy="5109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Protisti</a:t>
            </a:r>
          </a:p>
        </p:txBody>
      </p:sp>
      <p:sp>
        <p:nvSpPr>
          <p:cNvPr id="27" name="Freccia a destra 26"/>
          <p:cNvSpPr/>
          <p:nvPr/>
        </p:nvSpPr>
        <p:spPr>
          <a:xfrm>
            <a:off x="5082986" y="4094343"/>
            <a:ext cx="2070851" cy="644886"/>
          </a:xfrm>
          <a:prstGeom prst="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5177118" y="4232120"/>
            <a:ext cx="142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COSA SONO?</a:t>
            </a:r>
          </a:p>
        </p:txBody>
      </p:sp>
      <p:graphicFrame>
        <p:nvGraphicFramePr>
          <p:cNvPr id="34" name="Diagramma 33"/>
          <p:cNvGraphicFramePr/>
          <p:nvPr>
            <p:extLst>
              <p:ext uri="{D42A27DB-BD31-4B8C-83A1-F6EECF244321}">
                <p14:modId xmlns:p14="http://schemas.microsoft.com/office/powerpoint/2010/main" val="1609868348"/>
              </p:ext>
            </p:extLst>
          </p:nvPr>
        </p:nvGraphicFramePr>
        <p:xfrm>
          <a:off x="6468039" y="-228600"/>
          <a:ext cx="6373902" cy="8070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7247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524431" y="987642"/>
            <a:ext cx="10858634" cy="12761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212027" y="88743"/>
            <a:ext cx="5771910" cy="898899"/>
          </a:xfrm>
        </p:spPr>
        <p:txBody>
          <a:bodyPr/>
          <a:lstStyle/>
          <a:p>
            <a:r>
              <a:rPr lang="it-IT" u="sng" dirty="0">
                <a:solidFill>
                  <a:srgbClr val="FF0000"/>
                </a:solidFill>
                <a:latin typeface="Bell MT" panose="02020503060305020303" pitchFamily="18" charset="0"/>
              </a:rPr>
              <a:t>CARATTERISTICHE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524432" y="2452651"/>
            <a:ext cx="10919011" cy="12872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Rettangolo arrotondato 11"/>
          <p:cNvSpPr/>
          <p:nvPr/>
        </p:nvSpPr>
        <p:spPr>
          <a:xfrm>
            <a:off x="524432" y="3937131"/>
            <a:ext cx="10919011" cy="129581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524431" y="5421826"/>
            <a:ext cx="10919011" cy="118665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98" y="2401218"/>
            <a:ext cx="1600048" cy="139014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872253" y="2657708"/>
            <a:ext cx="851081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Alimentazione eterotrofa: </a:t>
            </a:r>
          </a:p>
          <a:p>
            <a:r>
              <a:rPr lang="it-IT" sz="2300" dirty="0">
                <a:solidFill>
                  <a:schemeClr val="bg1"/>
                </a:solidFill>
              </a:rPr>
              <a:t>i funghi si nutrono di sostanze organiche elaborate da altri organismi.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69" y="3948285"/>
            <a:ext cx="2097706" cy="1256653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872253" y="4284223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Riproduzione tramite spore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2872253" y="5568878"/>
            <a:ext cx="87609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>
                <a:solidFill>
                  <a:schemeClr val="bg1"/>
                </a:solidFill>
              </a:rPr>
              <a:t>Mancanza di tessuti differenziati e di elementi conduttori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872253" y="1134694"/>
            <a:ext cx="8276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Chitina</a:t>
            </a:r>
            <a:r>
              <a:rPr lang="it-IT" sz="2400" dirty="0">
                <a:solidFill>
                  <a:schemeClr val="bg1"/>
                </a:solidFill>
              </a:rPr>
              <a:t>:</a:t>
            </a:r>
          </a:p>
          <a:p>
            <a:r>
              <a:rPr lang="it-IT" sz="2000" dirty="0">
                <a:solidFill>
                  <a:schemeClr val="bg1"/>
                </a:solidFill>
              </a:rPr>
              <a:t>la parete cellulare dei funghi è costituita prevalentemente da un polisaccaride ricco di azoto chiamato «Chitina».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631146" y="8654412"/>
            <a:ext cx="458162" cy="274467"/>
          </a:xfrm>
          <a:prstGeom prst="rect">
            <a:avLst/>
          </a:prstGeom>
        </p:spPr>
      </p:pic>
      <p:pic>
        <p:nvPicPr>
          <p:cNvPr id="1026" name="Picture 2" descr="https://upload.wikimedia.org/wikipedia/commons/f/f1/Hypha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0054" y="5413294"/>
            <a:ext cx="2130621" cy="11951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tina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69" y="944246"/>
            <a:ext cx="2138018" cy="13930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855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/>
        </p:nvSpPr>
        <p:spPr>
          <a:xfrm>
            <a:off x="8693407" y="7282"/>
            <a:ext cx="3242266" cy="1533792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9107641" y="4546379"/>
            <a:ext cx="2413799" cy="19029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/>
          <p:cNvSpPr/>
          <p:nvPr/>
        </p:nvSpPr>
        <p:spPr>
          <a:xfrm>
            <a:off x="5502226" y="222856"/>
            <a:ext cx="3019200" cy="1688123"/>
          </a:xfrm>
          <a:prstGeom prst="ellipse">
            <a:avLst/>
          </a:prstGeom>
          <a:solidFill>
            <a:srgbClr val="C00000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5795889" y="2285725"/>
            <a:ext cx="2468726" cy="195467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5795889" y="4431323"/>
            <a:ext cx="2468725" cy="205767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838200" y="149973"/>
            <a:ext cx="4016188" cy="818216"/>
          </a:xfrm>
        </p:spPr>
        <p:txBody>
          <a:bodyPr/>
          <a:lstStyle/>
          <a:p>
            <a:r>
              <a:rPr lang="it-IT" u="sng" dirty="0">
                <a:solidFill>
                  <a:srgbClr val="FF0000"/>
                </a:solidFill>
                <a:latin typeface="Bell MT" panose="02020503060305020303" pitchFamily="18" charset="0"/>
              </a:rPr>
              <a:t>STRUTTURA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62" y="868312"/>
            <a:ext cx="4762500" cy="5620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egnaposto contenuto 13"/>
          <p:cNvSpPr>
            <a:spLocks noGrp="1"/>
          </p:cNvSpPr>
          <p:nvPr>
            <p:ph idx="1"/>
          </p:nvPr>
        </p:nvSpPr>
        <p:spPr>
          <a:xfrm>
            <a:off x="5841222" y="2656117"/>
            <a:ext cx="2363682" cy="13941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1800" b="1" dirty="0">
                <a:solidFill>
                  <a:schemeClr val="bg1"/>
                </a:solidFill>
              </a:rPr>
              <a:t>Micelio</a:t>
            </a:r>
            <a:r>
              <a:rPr lang="it-IT" sz="1800" dirty="0">
                <a:solidFill>
                  <a:schemeClr val="bg1"/>
                </a:solidFill>
              </a:rPr>
              <a:t>: costituisce il vero corpo del fungo. E’ un intreccio di filamenti che entra nel terreno.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855598" y="4796863"/>
            <a:ext cx="23493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Ife</a:t>
            </a:r>
            <a:r>
              <a:rPr lang="it-IT" dirty="0">
                <a:solidFill>
                  <a:schemeClr val="bg1"/>
                </a:solidFill>
              </a:rPr>
              <a:t>: singoli filamenti che compongono il micelio e che assorbono il nutrimento.</a:t>
            </a:r>
          </a:p>
        </p:txBody>
      </p:sp>
      <p:cxnSp>
        <p:nvCxnSpPr>
          <p:cNvPr id="6" name="Connettore 1 5"/>
          <p:cNvCxnSpPr/>
          <p:nvPr/>
        </p:nvCxnSpPr>
        <p:spPr>
          <a:xfrm flipV="1">
            <a:off x="689317" y="5838092"/>
            <a:ext cx="5166281" cy="436101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V="1">
            <a:off x="4501662" y="3629465"/>
            <a:ext cx="1477107" cy="191320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5539075" y="479051"/>
            <a:ext cx="2982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Periodicamente il micelio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produce un </a:t>
            </a:r>
            <a:r>
              <a:rPr lang="it-IT" b="1" dirty="0">
                <a:solidFill>
                  <a:schemeClr val="bg1"/>
                </a:solidFill>
              </a:rPr>
              <a:t>corpo fruttifero</a:t>
            </a:r>
            <a:r>
              <a:rPr lang="it-IT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quello che noi comunemente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chiamiamo fungo.</a:t>
            </a:r>
          </a:p>
        </p:txBody>
      </p:sp>
      <p:cxnSp>
        <p:nvCxnSpPr>
          <p:cNvPr id="31" name="Connettore 1 30"/>
          <p:cNvCxnSpPr>
            <a:stCxn id="15" idx="0"/>
            <a:endCxn id="29" idx="4"/>
          </p:cNvCxnSpPr>
          <p:nvPr/>
        </p:nvCxnSpPr>
        <p:spPr>
          <a:xfrm flipH="1" flipV="1">
            <a:off x="7011826" y="1910979"/>
            <a:ext cx="18426" cy="37474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9107641" y="4658364"/>
            <a:ext cx="2377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Le ife possono essere suddivise in sette dove vi è un poro centrale che consente il passaggio di organuli e di altri materiali.</a:t>
            </a:r>
          </a:p>
        </p:txBody>
      </p:sp>
      <p:cxnSp>
        <p:nvCxnSpPr>
          <p:cNvPr id="41" name="Connettore 1 40"/>
          <p:cNvCxnSpPr>
            <a:stCxn id="12" idx="6"/>
            <a:endCxn id="39" idx="1"/>
          </p:cNvCxnSpPr>
          <p:nvPr/>
        </p:nvCxnSpPr>
        <p:spPr>
          <a:xfrm>
            <a:off x="8264614" y="5460160"/>
            <a:ext cx="843027" cy="37683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magine 47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8412480" y="1731846"/>
            <a:ext cx="3779520" cy="2889901"/>
          </a:xfrm>
          <a:prstGeom prst="rect">
            <a:avLst/>
          </a:prstGeom>
          <a:noFill/>
        </p:spPr>
      </p:pic>
      <p:sp>
        <p:nvSpPr>
          <p:cNvPr id="50" name="CasellaDiTesto 49"/>
          <p:cNvSpPr txBox="1"/>
          <p:nvPr/>
        </p:nvSpPr>
        <p:spPr>
          <a:xfrm>
            <a:off x="8858534" y="174013"/>
            <a:ext cx="2912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Le spore </a:t>
            </a:r>
            <a:r>
              <a:rPr lang="it-IT" dirty="0">
                <a:solidFill>
                  <a:schemeClr val="bg1"/>
                </a:solidFill>
              </a:rPr>
              <a:t>sono strutture piccolissime che si trovano tra le lamelle e che servono al fungo per riprodursi.</a:t>
            </a:r>
          </a:p>
        </p:txBody>
      </p:sp>
    </p:spTree>
    <p:extLst>
      <p:ext uri="{BB962C8B-B14F-4D97-AF65-F5344CB8AC3E}">
        <p14:creationId xmlns:p14="http://schemas.microsoft.com/office/powerpoint/2010/main" val="66033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nda 1 14"/>
          <p:cNvSpPr/>
          <p:nvPr/>
        </p:nvSpPr>
        <p:spPr>
          <a:xfrm>
            <a:off x="8155641" y="4691494"/>
            <a:ext cx="3563470" cy="1714500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nda 1 12"/>
          <p:cNvSpPr/>
          <p:nvPr/>
        </p:nvSpPr>
        <p:spPr>
          <a:xfrm>
            <a:off x="8155641" y="2907618"/>
            <a:ext cx="3563470" cy="1705249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nda 1 11"/>
          <p:cNvSpPr/>
          <p:nvPr/>
        </p:nvSpPr>
        <p:spPr>
          <a:xfrm>
            <a:off x="8162364" y="1150060"/>
            <a:ext cx="3576917" cy="1735450"/>
          </a:xfrm>
          <a:prstGeom prst="wave">
            <a:avLst>
              <a:gd name="adj1" fmla="val 12500"/>
              <a:gd name="adj2" fmla="val -33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6571134"/>
              </p:ext>
            </p:extLst>
          </p:nvPr>
        </p:nvGraphicFramePr>
        <p:xfrm>
          <a:off x="268942" y="1277471"/>
          <a:ext cx="7557246" cy="1519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838200" y="201706"/>
            <a:ext cx="4316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u="sng" dirty="0">
                <a:solidFill>
                  <a:srgbClr val="FF0000"/>
                </a:solidFill>
                <a:latin typeface="Bell MT" panose="02020503060305020303" pitchFamily="18" charset="0"/>
              </a:rPr>
              <a:t>NUTRIMENTO</a:t>
            </a:r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996855525"/>
              </p:ext>
            </p:extLst>
          </p:nvPr>
        </p:nvGraphicFramePr>
        <p:xfrm>
          <a:off x="242046" y="2944906"/>
          <a:ext cx="7597589" cy="1559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46473333"/>
              </p:ext>
            </p:extLst>
          </p:nvPr>
        </p:nvGraphicFramePr>
        <p:xfrm>
          <a:off x="216648" y="4652682"/>
          <a:ext cx="8128000" cy="1781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8155641" y="1556120"/>
            <a:ext cx="3469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Assorbono i nutrienti della materia organica morta fungendo da decompositori.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034616" y="3326837"/>
            <a:ext cx="3832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Vivono su altri organismi vivi (tronchi, corpo degli animali) assorbendone i nutrienti e causando malattie.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8061513" y="5087079"/>
            <a:ext cx="356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Vivono insieme ad altri organismi fornendo sostanze nutritive e ricevendone in cambio altre.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200400" y="1633065"/>
            <a:ext cx="3200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1"/>
                </a:solidFill>
              </a:rPr>
              <a:t>SAPROFITI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321422" y="3370209"/>
            <a:ext cx="2958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1"/>
                </a:solidFill>
              </a:rPr>
              <a:t>PARASSITI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180226" y="5227168"/>
            <a:ext cx="3240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1"/>
                </a:solidFill>
              </a:rPr>
              <a:t>SIMBIONTI</a:t>
            </a:r>
          </a:p>
        </p:txBody>
      </p:sp>
    </p:spTree>
    <p:extLst>
      <p:ext uri="{BB962C8B-B14F-4D97-AF65-F5344CB8AC3E}">
        <p14:creationId xmlns:p14="http://schemas.microsoft.com/office/powerpoint/2010/main" val="1755790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e 7"/>
          <p:cNvSpPr/>
          <p:nvPr/>
        </p:nvSpPr>
        <p:spPr>
          <a:xfrm>
            <a:off x="1596837" y="1694329"/>
            <a:ext cx="3736042" cy="181535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7552" y="217207"/>
            <a:ext cx="6194612" cy="858557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it-IT" u="sng" dirty="0">
                <a:solidFill>
                  <a:srgbClr val="FF0000"/>
                </a:solidFill>
                <a:latin typeface="Bell MT" panose="02020503060305020303" pitchFamily="18" charset="0"/>
              </a:rPr>
              <a:t>ESEMPIO DI SIMBIOSI</a:t>
            </a:r>
          </a:p>
        </p:txBody>
      </p:sp>
      <p:cxnSp>
        <p:nvCxnSpPr>
          <p:cNvPr id="5" name="Connettore 2 4"/>
          <p:cNvCxnSpPr>
            <a:stCxn id="2" idx="2"/>
          </p:cNvCxnSpPr>
          <p:nvPr/>
        </p:nvCxnSpPr>
        <p:spPr>
          <a:xfrm>
            <a:off x="3464858" y="1075764"/>
            <a:ext cx="0" cy="6185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2395816" y="1934321"/>
            <a:ext cx="2138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LICHENE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985681" y="2602005"/>
            <a:ext cx="2958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Associazione mutualistica</a:t>
            </a:r>
          </a:p>
        </p:txBody>
      </p:sp>
      <p:sp>
        <p:nvSpPr>
          <p:cNvPr id="11" name="Freccia a destra 10"/>
          <p:cNvSpPr/>
          <p:nvPr/>
        </p:nvSpPr>
        <p:spPr>
          <a:xfrm>
            <a:off x="5593941" y="2270464"/>
            <a:ext cx="1438836" cy="646331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5860641" y="2408963"/>
            <a:ext cx="70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TRA</a:t>
            </a:r>
          </a:p>
        </p:txBody>
      </p:sp>
      <p:sp>
        <p:nvSpPr>
          <p:cNvPr id="13" name="Ovale 12"/>
          <p:cNvSpPr/>
          <p:nvPr/>
        </p:nvSpPr>
        <p:spPr>
          <a:xfrm>
            <a:off x="7463116" y="1195927"/>
            <a:ext cx="2864224" cy="123084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7463116" y="2736603"/>
            <a:ext cx="2864224" cy="127434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8230158" y="1278827"/>
            <a:ext cx="133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FUNGO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658097" y="1749965"/>
            <a:ext cx="2474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Assorbe sali minerali dal substrato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8612875" y="2340395"/>
            <a:ext cx="564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+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8297114" y="2796768"/>
            <a:ext cx="1196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ALGA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734578" y="3265356"/>
            <a:ext cx="2321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Svolge la fotosintesi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2"/>
          <a:srcRect r="8095"/>
          <a:stretch/>
        </p:blipFill>
        <p:spPr>
          <a:xfrm>
            <a:off x="241865" y="3909791"/>
            <a:ext cx="3645439" cy="2767494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631" y="4320780"/>
            <a:ext cx="3325451" cy="233067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4"/>
          <a:srcRect b="8458"/>
          <a:stretch/>
        </p:blipFill>
        <p:spPr>
          <a:xfrm>
            <a:off x="4102474" y="4142314"/>
            <a:ext cx="4127683" cy="2534971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10143230" y="3951448"/>
            <a:ext cx="166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</a:rPr>
              <a:t>Licheni crostosi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4272664" y="3770927"/>
            <a:ext cx="1791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</a:rPr>
              <a:t>Licheni frondosi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367552" y="3540459"/>
            <a:ext cx="187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</a:rPr>
              <a:t>Licheni fruticosi</a:t>
            </a:r>
          </a:p>
        </p:txBody>
      </p:sp>
    </p:spTree>
    <p:extLst>
      <p:ext uri="{BB962C8B-B14F-4D97-AF65-F5344CB8AC3E}">
        <p14:creationId xmlns:p14="http://schemas.microsoft.com/office/powerpoint/2010/main" val="588582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arrotondato 24"/>
          <p:cNvSpPr/>
          <p:nvPr/>
        </p:nvSpPr>
        <p:spPr>
          <a:xfrm>
            <a:off x="8296837" y="1811267"/>
            <a:ext cx="2752164" cy="5847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arrotondato 22"/>
          <p:cNvSpPr/>
          <p:nvPr/>
        </p:nvSpPr>
        <p:spPr>
          <a:xfrm>
            <a:off x="995081" y="1823618"/>
            <a:ext cx="2653555" cy="64633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48637" y="124544"/>
            <a:ext cx="4648200" cy="818215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it-IT" u="sng" dirty="0">
                <a:solidFill>
                  <a:srgbClr val="FF0000"/>
                </a:solidFill>
                <a:latin typeface="Bell MT" panose="02020503060305020303" pitchFamily="18" charset="0"/>
              </a:rPr>
              <a:t>RIPRODUZIONE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17393" y="2615958"/>
            <a:ext cx="4208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Nel micelio le cellule si riproducono per mitosi dando origine a cellule uguali che generano un nuovo fungo.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723095" y="2615958"/>
            <a:ext cx="3899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Le spore vengono trasportate dal vento e dall’acqua e, quando giungono in condizioni di vita favorevoli, germogliano dando vita ad un nuovo fungo.</a:t>
            </a:r>
          </a:p>
        </p:txBody>
      </p:sp>
      <p:cxnSp>
        <p:nvCxnSpPr>
          <p:cNvPr id="9" name="Connettore 1 8"/>
          <p:cNvCxnSpPr>
            <a:stCxn id="2" idx="2"/>
          </p:cNvCxnSpPr>
          <p:nvPr/>
        </p:nvCxnSpPr>
        <p:spPr>
          <a:xfrm>
            <a:off x="5972737" y="942759"/>
            <a:ext cx="0" cy="3750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2294966" y="1317812"/>
            <a:ext cx="7355542" cy="170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2294966" y="1317812"/>
            <a:ext cx="0" cy="5097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9650508" y="1334905"/>
            <a:ext cx="0" cy="4926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1194548" y="1856371"/>
            <a:ext cx="219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ASESSUATA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8751795" y="1811266"/>
            <a:ext cx="184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SESSUATA</a:t>
            </a: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662" y="4157478"/>
            <a:ext cx="4632513" cy="2433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3"/>
          <a:srcRect l="35736" t="12745" r="20344" b="18627"/>
          <a:stretch/>
        </p:blipFill>
        <p:spPr>
          <a:xfrm>
            <a:off x="217393" y="3768121"/>
            <a:ext cx="4836180" cy="2823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4762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99012" y="230655"/>
            <a:ext cx="4742329" cy="885451"/>
          </a:xfrm>
        </p:spPr>
        <p:txBody>
          <a:bodyPr/>
          <a:lstStyle/>
          <a:p>
            <a:r>
              <a:rPr lang="it-IT" u="sng" dirty="0">
                <a:solidFill>
                  <a:srgbClr val="FF0000"/>
                </a:solidFill>
                <a:latin typeface="Bell MT" panose="02020503060305020303" pitchFamily="18" charset="0"/>
              </a:rPr>
              <a:t>TIPI DI FUNGHI</a:t>
            </a:r>
          </a:p>
        </p:txBody>
      </p:sp>
      <p:graphicFrame>
        <p:nvGraphicFramePr>
          <p:cNvPr id="13" name="Diagramma 12"/>
          <p:cNvGraphicFramePr/>
          <p:nvPr>
            <p:extLst>
              <p:ext uri="{D42A27DB-BD31-4B8C-83A1-F6EECF244321}">
                <p14:modId xmlns:p14="http://schemas.microsoft.com/office/powerpoint/2010/main" val="2475088933"/>
              </p:ext>
            </p:extLst>
          </p:nvPr>
        </p:nvGraphicFramePr>
        <p:xfrm>
          <a:off x="0" y="1116106"/>
          <a:ext cx="4867835" cy="5190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Diagramma 13"/>
          <p:cNvGraphicFramePr/>
          <p:nvPr>
            <p:extLst>
              <p:ext uri="{D42A27DB-BD31-4B8C-83A1-F6EECF244321}">
                <p14:modId xmlns:p14="http://schemas.microsoft.com/office/powerpoint/2010/main" val="1572763341"/>
              </p:ext>
            </p:extLst>
          </p:nvPr>
        </p:nvGraphicFramePr>
        <p:xfrm>
          <a:off x="4078473" y="1277472"/>
          <a:ext cx="4923492" cy="496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Diagramma 14"/>
          <p:cNvGraphicFramePr/>
          <p:nvPr>
            <p:extLst>
              <p:ext uri="{D42A27DB-BD31-4B8C-83A1-F6EECF244321}">
                <p14:modId xmlns:p14="http://schemas.microsoft.com/office/powerpoint/2010/main" val="1600592862"/>
              </p:ext>
            </p:extLst>
          </p:nvPr>
        </p:nvGraphicFramePr>
        <p:xfrm>
          <a:off x="7933765" y="847165"/>
          <a:ext cx="5202518" cy="5284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2957865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609</Words>
  <Application>Microsoft Office PowerPoint</Application>
  <PresentationFormat>Widescreen</PresentationFormat>
  <Paragraphs>74</Paragraphs>
  <Slides>10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Bell MT</vt:lpstr>
      <vt:lpstr>Calibri</vt:lpstr>
      <vt:lpstr>Calibri Light</vt:lpstr>
      <vt:lpstr>Engravers MT</vt:lpstr>
      <vt:lpstr>Tema di Office</vt:lpstr>
      <vt:lpstr>I primi a conquistare la terraferma? I funghi. I primi esseri viventi a uscire dagli oceani e a colonizzare la terraferma 1 miliardo di anni fa non sono state le piante, ma i funghi. È il risultato di una scoperta effettuata di recente da un gruppo guidato da Corentin Loron dell’Univerità di Liegi nel Bacino Amundsen nell’Artico canadese, con i resti fossili di Ourasphaira giraldae. Il microfossile è stato rivenuto nelle argille della Formazione di Grassy Bay datate tra 1,01 miliardi e 890 milioni di anni fa. Questi fossili hanno 600 milioni di anni in più dei funghi più vecchi finora trovati.         </vt:lpstr>
      <vt:lpstr>ORIGINE</vt:lpstr>
      <vt:lpstr>IL REGNO DEI FUNGHI </vt:lpstr>
      <vt:lpstr>CARATTERISTICHE</vt:lpstr>
      <vt:lpstr>STRUTTURA</vt:lpstr>
      <vt:lpstr>Presentazione standard di PowerPoint</vt:lpstr>
      <vt:lpstr>ESEMPIO DI SIMBIOSI</vt:lpstr>
      <vt:lpstr>RIPRODUZIONE</vt:lpstr>
      <vt:lpstr>TIPI DI FUNGHI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ORIGINE</dc:title>
  <dc:creator>nudostefania68@gmail.com</dc:creator>
  <cp:lastModifiedBy>elena scala</cp:lastModifiedBy>
  <cp:revision>155</cp:revision>
  <dcterms:created xsi:type="dcterms:W3CDTF">2020-05-07T13:49:07Z</dcterms:created>
  <dcterms:modified xsi:type="dcterms:W3CDTF">2020-11-17T08:45:36Z</dcterms:modified>
</cp:coreProperties>
</file>